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48" r:id="rId2"/>
  </p:sldMasterIdLst>
  <p:notesMasterIdLst>
    <p:notesMasterId r:id="rId65"/>
  </p:notesMasterIdLst>
  <p:handoutMasterIdLst>
    <p:handoutMasterId r:id="rId66"/>
  </p:handoutMasterIdLst>
  <p:sldIdLst>
    <p:sldId id="271" r:id="rId3"/>
    <p:sldId id="275" r:id="rId4"/>
    <p:sldId id="701" r:id="rId5"/>
    <p:sldId id="449" r:id="rId6"/>
    <p:sldId id="656" r:id="rId7"/>
    <p:sldId id="450" r:id="rId8"/>
    <p:sldId id="581" r:id="rId9"/>
    <p:sldId id="324" r:id="rId10"/>
    <p:sldId id="451" r:id="rId11"/>
    <p:sldId id="659" r:id="rId12"/>
    <p:sldId id="657" r:id="rId13"/>
    <p:sldId id="658" r:id="rId14"/>
    <p:sldId id="660" r:id="rId15"/>
    <p:sldId id="452" r:id="rId16"/>
    <p:sldId id="453" r:id="rId17"/>
    <p:sldId id="721" r:id="rId18"/>
    <p:sldId id="722" r:id="rId19"/>
    <p:sldId id="723" r:id="rId20"/>
    <p:sldId id="454" r:id="rId21"/>
    <p:sldId id="455" r:id="rId22"/>
    <p:sldId id="456" r:id="rId23"/>
    <p:sldId id="457" r:id="rId24"/>
    <p:sldId id="458" r:id="rId25"/>
    <p:sldId id="459" r:id="rId26"/>
    <p:sldId id="331" r:id="rId27"/>
    <p:sldId id="661" r:id="rId28"/>
    <p:sldId id="460" r:id="rId29"/>
    <p:sldId id="582" r:id="rId30"/>
    <p:sldId id="583" r:id="rId31"/>
    <p:sldId id="662" r:id="rId32"/>
    <p:sldId id="461" r:id="rId33"/>
    <p:sldId id="584" r:id="rId34"/>
    <p:sldId id="585" r:id="rId35"/>
    <p:sldId id="462" r:id="rId36"/>
    <p:sldId id="463" r:id="rId37"/>
    <p:sldId id="464" r:id="rId38"/>
    <p:sldId id="586" r:id="rId39"/>
    <p:sldId id="724" r:id="rId40"/>
    <p:sldId id="663" r:id="rId41"/>
    <p:sldId id="332" r:id="rId42"/>
    <p:sldId id="587" r:id="rId43"/>
    <p:sldId id="589" r:id="rId44"/>
    <p:sldId id="588" r:id="rId45"/>
    <p:sldId id="590" r:id="rId46"/>
    <p:sldId id="465" r:id="rId47"/>
    <p:sldId id="466" r:id="rId48"/>
    <p:sldId id="665" r:id="rId49"/>
    <p:sldId id="666" r:id="rId50"/>
    <p:sldId id="664" r:id="rId51"/>
    <p:sldId id="667" r:id="rId52"/>
    <p:sldId id="467" r:id="rId53"/>
    <p:sldId id="468" r:id="rId54"/>
    <p:sldId id="469" r:id="rId55"/>
    <p:sldId id="591" r:id="rId56"/>
    <p:sldId id="669" r:id="rId57"/>
    <p:sldId id="668" r:id="rId58"/>
    <p:sldId id="670" r:id="rId59"/>
    <p:sldId id="671" r:id="rId60"/>
    <p:sldId id="672" r:id="rId61"/>
    <p:sldId id="673" r:id="rId62"/>
    <p:sldId id="470" r:id="rId63"/>
    <p:sldId id="471" r:id="rId64"/>
  </p:sldIdLst>
  <p:sldSz cx="9144000" cy="6858000" type="screen4x3"/>
  <p:notesSz cx="6731000" cy="985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01"/>
    <a:srgbClr val="707070"/>
    <a:srgbClr val="EC9301"/>
    <a:srgbClr val="6FD900"/>
    <a:srgbClr val="949494"/>
    <a:srgbClr val="8E8E8E"/>
    <a:srgbClr val="848484"/>
    <a:srgbClr val="999999"/>
    <a:srgbClr val="969696"/>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9" autoAdjust="0"/>
    <p:restoredTop sz="82195" autoAdjust="0"/>
  </p:normalViewPr>
  <p:slideViewPr>
    <p:cSldViewPr snapToGrid="0">
      <p:cViewPr>
        <p:scale>
          <a:sx n="66" d="100"/>
          <a:sy n="66" d="100"/>
        </p:scale>
        <p:origin x="-2262" y="-792"/>
      </p:cViewPr>
      <p:guideLst>
        <p:guide orient="horz" pos="1107"/>
        <p:guide orient="horz" pos="398"/>
        <p:guide orient="horz" pos="4100"/>
        <p:guide orient="horz" pos="3796"/>
        <p:guide orient="horz" pos="4236"/>
        <p:guide pos="5556"/>
        <p:guide pos="23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2976" y="-90"/>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sz="quarter"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fld id="{486C2372-4FB4-43E3-98EB-1B6B0B563107}" type="datetimeFigureOut">
              <a:rPr lang="en-US"/>
              <a:pPr>
                <a:defRPr/>
              </a:pPr>
              <a:t>7/20/2015</a:t>
            </a:fld>
            <a:endParaRPr lang="en-US"/>
          </a:p>
        </p:txBody>
      </p:sp>
      <p:sp>
        <p:nvSpPr>
          <p:cNvPr id="25604" name="Rectangle 4"/>
          <p:cNvSpPr>
            <a:spLocks noGrp="1" noChangeArrowheads="1"/>
          </p:cNvSpPr>
          <p:nvPr>
            <p:ph type="ftr" sz="quarter" idx="2"/>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5" name="Rectangle 5"/>
          <p:cNvSpPr>
            <a:spLocks noGrp="1" noChangeArrowheads="1"/>
          </p:cNvSpPr>
          <p:nvPr>
            <p:ph type="sldNum" sz="quarter" idx="3"/>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5D5613AA-5C72-4418-AC3A-2C84DB5ECEDE}" type="slidenum">
              <a:rPr lang="en-US"/>
              <a:pPr>
                <a:defRPr/>
              </a:pPr>
              <a:t>‹#›</a:t>
            </a:fld>
            <a:endParaRPr lang="en-US"/>
          </a:p>
        </p:txBody>
      </p:sp>
    </p:spTree>
    <p:extLst>
      <p:ext uri="{BB962C8B-B14F-4D97-AF65-F5344CB8AC3E}">
        <p14:creationId xmlns:p14="http://schemas.microsoft.com/office/powerpoint/2010/main" val="152419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903288" y="739775"/>
            <a:ext cx="4924425" cy="3694113"/>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72800" y="4680723"/>
            <a:ext cx="5385402" cy="4434611"/>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p>
            <a:pPr lvl="0"/>
            <a:r>
              <a:rPr lang="en-US" noProof="0" smtClean="0"/>
              <a:t>Textmasterformate durch Klicken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p>
        </p:txBody>
      </p:sp>
      <p:sp>
        <p:nvSpPr>
          <p:cNvPr id="25606" name="Rectangle 6"/>
          <p:cNvSpPr>
            <a:spLocks noGrp="1" noChangeArrowheads="1"/>
          </p:cNvSpPr>
          <p:nvPr>
            <p:ph type="ftr" sz="quarter" idx="4"/>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7" name="Rectangle 7"/>
          <p:cNvSpPr>
            <a:spLocks noGrp="1" noChangeArrowheads="1"/>
          </p:cNvSpPr>
          <p:nvPr>
            <p:ph type="sldNum" sz="quarter" idx="5"/>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FDBF02BE-90BD-464A-A19D-3B269663630A}" type="slidenum">
              <a:rPr lang="en-US"/>
              <a:pPr>
                <a:defRPr/>
              </a:pPr>
              <a:t>‹#›</a:t>
            </a:fld>
            <a:endParaRPr lang="en-US"/>
          </a:p>
        </p:txBody>
      </p:sp>
    </p:spTree>
    <p:extLst>
      <p:ext uri="{BB962C8B-B14F-4D97-AF65-F5344CB8AC3E}">
        <p14:creationId xmlns:p14="http://schemas.microsoft.com/office/powerpoint/2010/main" val="13985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ub_Name">
    <p:spTree>
      <p:nvGrpSpPr>
        <p:cNvPr id="1" name=""/>
        <p:cNvGrpSpPr/>
        <p:nvPr/>
      </p:nvGrpSpPr>
      <p:grpSpPr>
        <a:xfrm>
          <a:off x="0" y="0"/>
          <a:ext cx="0" cy="0"/>
          <a:chOff x="0" y="0"/>
          <a:chExt cx="0" cy="0"/>
        </a:xfrm>
      </p:grpSpPr>
      <p:sp>
        <p:nvSpPr>
          <p:cNvPr id="17" name="Content Placeholder 14"/>
          <p:cNvSpPr>
            <a:spLocks noGrp="1"/>
          </p:cNvSpPr>
          <p:nvPr>
            <p:ph sz="quarter" idx="11" hasCustomPrompt="1"/>
          </p:nvPr>
        </p:nvSpPr>
        <p:spPr>
          <a:xfrm>
            <a:off x="366712" y="4123430"/>
            <a:ext cx="8453438" cy="457200"/>
          </a:xfrm>
          <a:prstGeom prst="rect">
            <a:avLst/>
          </a:prstGeom>
        </p:spPr>
        <p:txBody>
          <a:bodyPr/>
          <a:lstStyle>
            <a:lvl1pPr marL="0" indent="0" algn="ctr">
              <a:buNone/>
              <a:defRPr sz="2400">
                <a:solidFill>
                  <a:schemeClr val="tx1">
                    <a:lumMod val="65000"/>
                    <a:lumOff val="35000"/>
                  </a:schemeClr>
                </a:solidFill>
              </a:defRPr>
            </a:lvl1pPr>
          </a:lstStyle>
          <a:p>
            <a:pPr algn="ctr"/>
            <a:r>
              <a:rPr lang="de-DE" sz="2400" dirty="0" err="1" smtClean="0">
                <a:latin typeface="Arial" panose="020B0604020202020204" pitchFamily="34" charset="0"/>
              </a:rPr>
              <a:t>Presenter‘s</a:t>
            </a:r>
            <a:r>
              <a:rPr lang="de-DE" sz="2400" dirty="0" smtClean="0">
                <a:latin typeface="Arial" panose="020B0604020202020204" pitchFamily="34" charset="0"/>
              </a:rPr>
              <a:t> Name</a:t>
            </a:r>
            <a:endParaRPr lang="en-US" sz="2400" dirty="0">
              <a:latin typeface="Arial" panose="020B0604020202020204" pitchFamily="34" charset="0"/>
            </a:endParaRPr>
          </a:p>
        </p:txBody>
      </p:sp>
      <p:sp>
        <p:nvSpPr>
          <p:cNvPr id="15" name="Content Placeholder 14"/>
          <p:cNvSpPr>
            <a:spLocks noGrp="1"/>
          </p:cNvSpPr>
          <p:nvPr>
            <p:ph sz="quarter" idx="10" hasCustomPrompt="1"/>
          </p:nvPr>
        </p:nvSpPr>
        <p:spPr>
          <a:xfrm>
            <a:off x="1371600" y="3331135"/>
            <a:ext cx="6400800" cy="460035"/>
          </a:xfrm>
          <a:prstGeom prst="rect">
            <a:avLst/>
          </a:prstGeom>
        </p:spPr>
        <p:txBody>
          <a:bodyPr/>
          <a:lstStyle>
            <a:lvl1pPr marL="0" indent="0" algn="ctr">
              <a:buNone/>
              <a:defRPr sz="2800" b="1">
                <a:solidFill>
                  <a:schemeClr val="tx1">
                    <a:lumMod val="65000"/>
                    <a:lumOff val="35000"/>
                  </a:schemeClr>
                </a:solidFill>
              </a:defRPr>
            </a:lvl1pPr>
          </a:lstStyle>
          <a:p>
            <a:pPr lvl="0"/>
            <a:r>
              <a:rPr lang="en-US" dirty="0" smtClean="0"/>
              <a:t>Subtitle</a:t>
            </a:r>
            <a:endParaRPr lang="en-US" dirty="0"/>
          </a:p>
        </p:txBody>
      </p:sp>
      <p:sp>
        <p:nvSpPr>
          <p:cNvPr id="9" name="Title 8"/>
          <p:cNvSpPr>
            <a:spLocks noGrp="1"/>
          </p:cNvSpPr>
          <p:nvPr>
            <p:ph type="title" hasCustomPrompt="1"/>
          </p:nvPr>
        </p:nvSpPr>
        <p:spPr>
          <a:xfrm>
            <a:off x="685801" y="1564379"/>
            <a:ext cx="7772400" cy="1470025"/>
          </a:xfrm>
          <a:prstGeom prst="rect">
            <a:avLst/>
          </a:prstGeom>
        </p:spPr>
        <p:txBody>
          <a:bodyPr/>
          <a:lstStyle>
            <a:lvl1pPr algn="ctr">
              <a:defRPr sz="3200" b="1">
                <a:solidFill>
                  <a:schemeClr val="tx1">
                    <a:lumMod val="65000"/>
                    <a:lumOff val="35000"/>
                  </a:schemeClr>
                </a:solidFill>
              </a:defRPr>
            </a:lvl1pPr>
          </a:lstStyle>
          <a:p>
            <a:pPr eaLnBrk="1" hangingPunct="1"/>
            <a:r>
              <a:rPr lang="en-US" sz="3200" kern="0" dirty="0" smtClean="0">
                <a:solidFill>
                  <a:srgbClr val="ED8C01"/>
                </a:solidFill>
              </a:rPr>
              <a:t>Title</a:t>
            </a:r>
            <a:endParaRPr lang="en-US" sz="3200" kern="0" dirty="0">
              <a:solidFill>
                <a:srgbClr val="ED8C01"/>
              </a:solidFill>
            </a:endParaRPr>
          </a:p>
        </p:txBody>
      </p:sp>
      <p:sp>
        <p:nvSpPr>
          <p:cNvPr id="3" name="Content Placeholder 2"/>
          <p:cNvSpPr>
            <a:spLocks noGrp="1"/>
          </p:cNvSpPr>
          <p:nvPr>
            <p:ph sz="quarter" idx="12" hasCustomPrompt="1"/>
          </p:nvPr>
        </p:nvSpPr>
        <p:spPr>
          <a:xfrm>
            <a:off x="1132114" y="4746639"/>
            <a:ext cx="6691086" cy="914400"/>
          </a:xfrm>
          <a:prstGeom prst="rect">
            <a:avLst/>
          </a:prstGeom>
        </p:spPr>
        <p:txBody>
          <a:bodyPr/>
          <a:lstStyle>
            <a:lvl1pPr marL="0" indent="0" algn="ctr">
              <a:buNone/>
              <a:defRPr>
                <a:solidFill>
                  <a:schemeClr val="tx1">
                    <a:lumMod val="65000"/>
                    <a:lumOff val="35000"/>
                  </a:schemeClr>
                </a:solidFill>
              </a:defRPr>
            </a:lvl1pPr>
          </a:lstStyle>
          <a:p>
            <a:pPr lvl="0"/>
            <a:r>
              <a:rPr lang="de-DE" dirty="0" smtClean="0"/>
              <a:t>Affiliation</a:t>
            </a:r>
            <a:endParaRPr lang="de-DE" dirty="0"/>
          </a:p>
        </p:txBody>
      </p:sp>
      <p:sp>
        <p:nvSpPr>
          <p:cNvPr id="4"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0323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241300"/>
            <a:ext cx="8569325" cy="562264"/>
          </a:xfrm>
        </p:spPr>
        <p:txBody>
          <a:bodyPr/>
          <a:lstStyle>
            <a:lvl1pPr>
              <a:defRPr>
                <a:solidFill>
                  <a:schemeClr val="tx1">
                    <a:lumMod val="65000"/>
                    <a:lumOff val="35000"/>
                  </a:schemeClr>
                </a:solidFill>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10" name="Text Placeholder 9"/>
          <p:cNvSpPr>
            <a:spLocks noGrp="1"/>
          </p:cNvSpPr>
          <p:nvPr>
            <p:ph type="body" sz="quarter" idx="10" hasCustomPrompt="1"/>
          </p:nvPr>
        </p:nvSpPr>
        <p:spPr>
          <a:xfrm>
            <a:off x="283024" y="704428"/>
            <a:ext cx="1394546" cy="499485"/>
          </a:xfrm>
          <a:prstGeom prst="rect">
            <a:avLst/>
          </a:prstGeom>
        </p:spPr>
        <p:txBody>
          <a:bodyPr/>
          <a:lstStyle>
            <a:lvl1pPr marL="0" indent="0">
              <a:buNone/>
              <a:defRPr sz="2000">
                <a:solidFill>
                  <a:schemeClr val="bg1">
                    <a:lumMod val="65000"/>
                  </a:schemeClr>
                </a:solidFill>
              </a:defRPr>
            </a:lvl1pPr>
          </a:lstStyle>
          <a:p>
            <a:pPr lvl="0"/>
            <a:r>
              <a:rPr lang="de-DE" dirty="0" err="1" smtClean="0"/>
              <a:t>Figure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AutoShape 4" descr="Image result for Springer 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 name="AutoShape 6" descr="Image result for Springer 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1181"/>
            <a:ext cx="9153524"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31674"/>
      </p:ext>
    </p:extLst>
  </p:cSld>
  <p:clrMap bg1="lt1" tx1="dk1" bg2="lt2" tx2="dk2" accent1="accent1" accent2="accent2" accent3="accent3" accent4="accent4" accent5="accent5" accent6="accent6" hlink="hlink" folHlink="folHlink"/>
  <p:sldLayoutIdLst>
    <p:sldLayoutId id="2147483668"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rgbClr val="EC9313"/>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41300"/>
            <a:ext cx="85693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Titelmasterformat</a:t>
            </a:r>
            <a:r>
              <a:rPr lang="en-US" dirty="0" smtClean="0"/>
              <a:t> upper line here</a:t>
            </a:r>
            <a:br>
              <a:rPr lang="en-US" dirty="0" smtClean="0"/>
            </a:br>
            <a:r>
              <a:rPr lang="en-US" dirty="0" smtClean="0"/>
              <a:t>second line here</a:t>
            </a:r>
          </a:p>
        </p:txBody>
      </p:sp>
      <p:sp>
        <p:nvSpPr>
          <p:cNvPr id="1035" name="Line 11"/>
          <p:cNvSpPr>
            <a:spLocks noChangeShapeType="1"/>
          </p:cNvSpPr>
          <p:nvPr userDrawn="1"/>
        </p:nvSpPr>
        <p:spPr bwMode="auto">
          <a:xfrm flipH="1">
            <a:off x="0" y="6178550"/>
            <a:ext cx="9144000" cy="0"/>
          </a:xfrm>
          <a:prstGeom prst="line">
            <a:avLst/>
          </a:prstGeom>
          <a:noFill/>
          <a:ln w="28575">
            <a:solidFill>
              <a:schemeClr val="bg2">
                <a:lumMod val="40000"/>
                <a:lumOff val="60000"/>
              </a:schemeClr>
            </a:solidFill>
            <a:round/>
            <a:headEnd/>
            <a:tailEnd/>
          </a:ln>
          <a:effectLst/>
        </p:spPr>
        <p:txBody>
          <a:bodyPr/>
          <a:lstStyle/>
          <a:p>
            <a:pPr>
              <a:defRPr/>
            </a:pPr>
            <a:endParaRPr lang="de-DE"/>
          </a:p>
        </p:txBody>
      </p:sp>
      <p:sp>
        <p:nvSpPr>
          <p:cNvPr id="1037" name="Text Box 13"/>
          <p:cNvSpPr txBox="1">
            <a:spLocks noChangeArrowheads="1"/>
          </p:cNvSpPr>
          <p:nvPr userDrawn="1"/>
        </p:nvSpPr>
        <p:spPr bwMode="auto">
          <a:xfrm>
            <a:off x="277812" y="6226266"/>
            <a:ext cx="3532187" cy="528350"/>
          </a:xfrm>
          <a:prstGeom prst="rect">
            <a:avLst/>
          </a:prstGeom>
          <a:noFill/>
          <a:ln w="9525">
            <a:noFill/>
            <a:miter lim="800000"/>
            <a:headEnd/>
            <a:tailEnd/>
          </a:ln>
          <a:effectLst/>
        </p:spPr>
        <p:txBody>
          <a:bodyPr wrap="square">
            <a:spAutoFit/>
          </a:bodyPr>
          <a:lstStyle/>
          <a:p>
            <a:pPr>
              <a:lnSpc>
                <a:spcPts val="1700"/>
              </a:lnSpc>
              <a:defRPr/>
            </a:pPr>
            <a:r>
              <a:rPr lang="en-US" sz="1000" kern="1200" dirty="0" err="1" smtClean="0">
                <a:solidFill>
                  <a:schemeClr val="tx1">
                    <a:lumMod val="65000"/>
                    <a:lumOff val="35000"/>
                  </a:schemeClr>
                </a:solidFill>
                <a:latin typeface="Arial" charset="0"/>
                <a:ea typeface="+mn-ea"/>
                <a:cs typeface="+mn-cs"/>
              </a:rPr>
              <a:t>Meinard</a:t>
            </a:r>
            <a:r>
              <a:rPr lang="en-US" sz="1000" kern="1200" baseline="0" dirty="0" smtClean="0">
                <a:solidFill>
                  <a:schemeClr val="tx1">
                    <a:lumMod val="65000"/>
                    <a:lumOff val="35000"/>
                  </a:schemeClr>
                </a:solidFill>
                <a:latin typeface="Arial" charset="0"/>
                <a:ea typeface="+mn-ea"/>
                <a:cs typeface="+mn-cs"/>
              </a:rPr>
              <a:t> Müller: </a:t>
            </a:r>
            <a:r>
              <a:rPr lang="en-US" sz="1000" kern="1200" dirty="0" smtClean="0">
                <a:solidFill>
                  <a:schemeClr val="tx1">
                    <a:lumMod val="65000"/>
                    <a:lumOff val="35000"/>
                  </a:schemeClr>
                </a:solidFill>
                <a:latin typeface="Arial" charset="0"/>
                <a:ea typeface="+mn-ea"/>
                <a:cs typeface="+mn-cs"/>
              </a:rPr>
              <a:t>Fundamentals of Music Processing</a:t>
            </a:r>
          </a:p>
          <a:p>
            <a:pPr marL="0" marR="0" indent="0" algn="l"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 Springer </a:t>
            </a:r>
            <a:r>
              <a:rPr lang="de-DE" sz="1000" dirty="0" smtClean="0">
                <a:solidFill>
                  <a:schemeClr val="tx1">
                    <a:lumMod val="65000"/>
                    <a:lumOff val="35000"/>
                  </a:schemeClr>
                </a:solidFill>
              </a:rPr>
              <a:t>International </a:t>
            </a:r>
            <a:r>
              <a:rPr lang="de-DE" sz="1000" baseline="0" dirty="0" smtClean="0">
                <a:solidFill>
                  <a:schemeClr val="tx1">
                    <a:lumMod val="65000"/>
                    <a:lumOff val="35000"/>
                  </a:schemeClr>
                </a:solidFill>
              </a:rPr>
              <a:t> </a:t>
            </a:r>
            <a:r>
              <a:rPr lang="de-DE" sz="1000" dirty="0" smtClean="0">
                <a:solidFill>
                  <a:schemeClr val="tx1">
                    <a:lumMod val="65000"/>
                    <a:lumOff val="35000"/>
                  </a:schemeClr>
                </a:solidFill>
              </a:rPr>
              <a:t>Publishing </a:t>
            </a:r>
            <a:r>
              <a:rPr lang="de-DE" sz="1000" dirty="0" err="1" smtClean="0">
                <a:solidFill>
                  <a:schemeClr val="tx1">
                    <a:lumMod val="65000"/>
                    <a:lumOff val="35000"/>
                  </a:schemeClr>
                </a:solidFill>
              </a:rPr>
              <a:t>Switzerland</a:t>
            </a:r>
            <a:r>
              <a:rPr lang="en-US" sz="1000" kern="1200" dirty="0" smtClean="0">
                <a:solidFill>
                  <a:schemeClr val="tx1">
                    <a:lumMod val="65000"/>
                    <a:lumOff val="35000"/>
                  </a:schemeClr>
                </a:solidFill>
                <a:latin typeface="Arial" charset="0"/>
                <a:ea typeface="+mn-ea"/>
                <a:cs typeface="+mn-cs"/>
              </a:rPr>
              <a:t>, 2015</a:t>
            </a:r>
          </a:p>
        </p:txBody>
      </p:sp>
      <p:sp>
        <p:nvSpPr>
          <p:cNvPr id="9" name="Text Box 13"/>
          <p:cNvSpPr txBox="1">
            <a:spLocks noChangeArrowheads="1"/>
          </p:cNvSpPr>
          <p:nvPr userDrawn="1"/>
        </p:nvSpPr>
        <p:spPr bwMode="auto">
          <a:xfrm>
            <a:off x="4681536" y="6231753"/>
            <a:ext cx="4214361" cy="503023"/>
          </a:xfrm>
          <a:prstGeom prst="rect">
            <a:avLst/>
          </a:prstGeom>
          <a:noFill/>
          <a:ln w="9525">
            <a:noFill/>
            <a:miter lim="800000"/>
            <a:headEnd/>
            <a:tailEnd/>
          </a:ln>
          <a:effectLst/>
        </p:spPr>
        <p:txBody>
          <a:bodyPr wrap="square">
            <a:spAutoFit/>
          </a:bodyPr>
          <a:lstStyle/>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Chapter 6: Tempo and Beat Tracking</a:t>
            </a:r>
          </a:p>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Slide </a:t>
            </a:r>
            <a:r>
              <a:rPr lang="en-US" sz="1000" kern="1200" baseline="0" dirty="0" smtClean="0">
                <a:solidFill>
                  <a:schemeClr val="tx1">
                    <a:lumMod val="65000"/>
                    <a:lumOff val="35000"/>
                  </a:schemeClr>
                </a:solidFill>
                <a:latin typeface="Arial" charset="0"/>
                <a:ea typeface="+mn-ea"/>
                <a:cs typeface="+mn-cs"/>
              </a:rPr>
              <a:t> </a:t>
            </a:r>
            <a:fld id="{782BC965-5642-458D-B384-0F50C1C1F05B}" type="slidenum">
              <a:rPr lang="en-US" sz="1000" smtClean="0">
                <a:solidFill>
                  <a:schemeClr val="tx1">
                    <a:lumMod val="65000"/>
                    <a:lumOff val="35000"/>
                  </a:schemeClr>
                </a:solidFill>
                <a:latin typeface="+mn-lt"/>
              </a:rPr>
              <a:pPr marL="0" marR="0" indent="0" algn="r" defTabSz="914400" rtl="0" eaLnBrk="1" fontAlgn="base" latinLnBrk="0" hangingPunct="1">
                <a:lnSpc>
                  <a:spcPts val="1700"/>
                </a:lnSpc>
                <a:spcBef>
                  <a:spcPct val="0"/>
                </a:spcBef>
                <a:spcAft>
                  <a:spcPct val="0"/>
                </a:spcAft>
                <a:buClrTx/>
                <a:buSzTx/>
                <a:buFontTx/>
                <a:buNone/>
                <a:tabLst/>
                <a:defRPr/>
              </a:pPr>
              <a:t>‹#›</a:t>
            </a:fld>
            <a:endParaRPr lang="en-US" sz="1000" dirty="0">
              <a:solidFill>
                <a:schemeClr val="tx1">
                  <a:lumMod val="65000"/>
                  <a:lumOff val="35000"/>
                </a:schemeClr>
              </a:solidFill>
              <a:latin typeface="+mn-lt"/>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lumMod val="65000"/>
              <a:lumOff val="35000"/>
            </a:schemeClr>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3405"/>
            <a:ext cx="9144000" cy="1470025"/>
          </a:xfrm>
        </p:spPr>
        <p:txBody>
          <a:bodyPr/>
          <a:lstStyle/>
          <a:p>
            <a:r>
              <a:rPr lang="en-US" sz="3600" dirty="0" smtClean="0"/>
              <a:t>Fundamentals of Music Processing</a:t>
            </a:r>
            <a:endParaRPr lang="en-US" sz="3600" dirty="0"/>
          </a:p>
        </p:txBody>
      </p:sp>
      <p:sp>
        <p:nvSpPr>
          <p:cNvPr id="3" name="Content Placeholder 2"/>
          <p:cNvSpPr>
            <a:spLocks noGrp="1"/>
          </p:cNvSpPr>
          <p:nvPr>
            <p:ph sz="quarter" idx="10"/>
          </p:nvPr>
        </p:nvSpPr>
        <p:spPr>
          <a:xfrm>
            <a:off x="1371600" y="2499462"/>
            <a:ext cx="6400800" cy="460035"/>
          </a:xfrm>
        </p:spPr>
        <p:txBody>
          <a:bodyPr/>
          <a:lstStyle/>
          <a:p>
            <a:r>
              <a:rPr lang="de-DE" dirty="0"/>
              <a:t>Chapter 6: Tempo </a:t>
            </a:r>
            <a:r>
              <a:rPr lang="de-DE" dirty="0" err="1"/>
              <a:t>and</a:t>
            </a:r>
            <a:r>
              <a:rPr lang="de-DE" dirty="0"/>
              <a:t> Beat Tracking</a:t>
            </a:r>
            <a:endParaRPr lang="en-US" dirty="0"/>
          </a:p>
        </p:txBody>
      </p:sp>
      <p:sp>
        <p:nvSpPr>
          <p:cNvPr id="4" name="Content Placeholder 3"/>
          <p:cNvSpPr>
            <a:spLocks noGrp="1"/>
          </p:cNvSpPr>
          <p:nvPr>
            <p:ph sz="quarter" idx="11"/>
          </p:nvPr>
        </p:nvSpPr>
        <p:spPr>
          <a:xfrm>
            <a:off x="366712" y="3511184"/>
            <a:ext cx="8453438" cy="457200"/>
          </a:xfrm>
        </p:spPr>
        <p:txBody>
          <a:bodyPr/>
          <a:lstStyle/>
          <a:p>
            <a:r>
              <a:rPr lang="en-US" dirty="0" err="1" smtClean="0"/>
              <a:t>Meinard</a:t>
            </a:r>
            <a:r>
              <a:rPr lang="en-US" dirty="0" smtClean="0"/>
              <a:t> Müller</a:t>
            </a:r>
            <a:endParaRPr lang="en-US" dirty="0"/>
          </a:p>
        </p:txBody>
      </p:sp>
      <p:sp>
        <p:nvSpPr>
          <p:cNvPr id="5" name="Content Placeholder 3"/>
          <p:cNvSpPr>
            <a:spLocks noGrp="1"/>
          </p:cNvSpPr>
          <p:nvPr>
            <p:ph sz="quarter" idx="11"/>
          </p:nvPr>
        </p:nvSpPr>
        <p:spPr>
          <a:xfrm>
            <a:off x="373972" y="3924836"/>
            <a:ext cx="8453438" cy="457200"/>
          </a:xfrm>
        </p:spPr>
        <p:txBody>
          <a:bodyPr/>
          <a:lstStyle/>
          <a:p>
            <a:r>
              <a:rPr lang="en-US" dirty="0" smtClean="0"/>
              <a:t>International Audio Laboratories Erlangen</a:t>
            </a:r>
            <a:endParaRPr lang="en-US" dirty="0"/>
          </a:p>
        </p:txBody>
      </p:sp>
      <p:sp>
        <p:nvSpPr>
          <p:cNvPr id="7" name="AutoShape 4" descr="Image result for Springer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Image result for Springer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Picture 8" descr="Spring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5789121"/>
            <a:ext cx="2273300" cy="84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175499" y="5770985"/>
            <a:ext cx="1725413" cy="859257"/>
          </a:xfrm>
          <a:prstGeom prst="rect">
            <a:avLst/>
          </a:prstGeom>
        </p:spPr>
      </p:pic>
      <p:sp>
        <p:nvSpPr>
          <p:cNvPr id="13" name="Content Placeholder 3"/>
          <p:cNvSpPr>
            <a:spLocks noGrp="1"/>
          </p:cNvSpPr>
          <p:nvPr>
            <p:ph sz="quarter" idx="11"/>
          </p:nvPr>
        </p:nvSpPr>
        <p:spPr>
          <a:xfrm>
            <a:off x="366712" y="4539884"/>
            <a:ext cx="8453438" cy="457200"/>
          </a:xfrm>
        </p:spPr>
        <p:txBody>
          <a:bodyPr/>
          <a:lstStyle/>
          <a:p>
            <a:r>
              <a:rPr lang="en-US" sz="2000" dirty="0" smtClean="0">
                <a:latin typeface="Arial" panose="020B0604020202020204" pitchFamily="34" charset="0"/>
                <a:cs typeface="Arial" panose="020B0604020202020204" pitchFamily="34" charset="0"/>
              </a:rPr>
              <a:t>www.music-processing.de</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6.3</a:t>
            </a:r>
            <a:endParaRPr lang="de-DE" dirty="0"/>
          </a:p>
        </p:txBody>
      </p:sp>
      <p:pic>
        <p:nvPicPr>
          <p:cNvPr id="5" name="Picture 9" descr="C:\Meinard\Aktuell\Mueller_Book_TenLecturesMusicProcessing\book\Figures_Chapter06_BeatTempo\matlab\BeatTempo_Onset\BeatTempo_Onset_Novelty_Queen_0_WAV.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364" y="1221326"/>
            <a:ext cx="6672944" cy="15338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5"/>
          <p:cNvSpPr txBox="1">
            <a:spLocks noChangeArrowheads="1"/>
          </p:cNvSpPr>
          <p:nvPr/>
        </p:nvSpPr>
        <p:spPr bwMode="auto">
          <a:xfrm>
            <a:off x="4256626" y="5713575"/>
            <a:ext cx="1766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800" dirty="0" smtClean="0">
                <a:latin typeface="+mn-lt"/>
                <a:cs typeface="Times New Roman" pitchFamily="18" charset="0"/>
              </a:rPr>
              <a:t>Time (</a:t>
            </a:r>
            <a:r>
              <a:rPr lang="de-DE" altLang="de-DE" sz="1800" dirty="0" err="1" smtClean="0">
                <a:latin typeface="+mn-lt"/>
                <a:cs typeface="Times New Roman" pitchFamily="18" charset="0"/>
              </a:rPr>
              <a:t>seconds</a:t>
            </a:r>
            <a:r>
              <a:rPr lang="de-DE" altLang="de-DE" sz="1800" dirty="0" smtClean="0">
                <a:latin typeface="+mn-lt"/>
                <a:cs typeface="Times New Roman" pitchFamily="18" charset="0"/>
              </a:rPr>
              <a:t>)</a:t>
            </a:r>
            <a:endParaRPr lang="de-DE" altLang="de-DE" sz="1800" dirty="0">
              <a:latin typeface="+mn-lt"/>
              <a:cs typeface="Times New Roman" pitchFamily="18" charset="0"/>
            </a:endParaRPr>
          </a:p>
        </p:txBody>
      </p:sp>
      <p:pic>
        <p:nvPicPr>
          <p:cNvPr id="5837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364" y="4735210"/>
            <a:ext cx="6675660" cy="1008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3" descr="C:\Meinard\Aktuell\Mueller_Book_TenLecturesMusicProcessing\book\Figures_Chapter06_BeatTempo\matlab\BeatTempo_Onset\BeatTempo_Onset_Novelty_Queen_1_Energ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365" y="2842654"/>
            <a:ext cx="6672946" cy="179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2296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6.3</a:t>
            </a:r>
            <a:endParaRPr lang="de-DE" dirty="0"/>
          </a:p>
        </p:txBody>
      </p:sp>
      <p:pic>
        <p:nvPicPr>
          <p:cNvPr id="5" name="Picture 9" descr="C:\Meinard\Aktuell\Mueller_Book_TenLecturesMusicProcessing\book\Figures_Chapter06_BeatTempo\matlab\BeatTempo_Onset\BeatTempo_Onset_Novelty_Queen_0_WAV.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364" y="1221326"/>
            <a:ext cx="6672944" cy="15338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C:\Meinard\Aktuell\Mueller_Book_TenLecturesMusicProcessing\book\Figures_Chapter06_BeatTempo\matlab\BeatTempo_Onset\BeatTempo_Onset_Novelty_Queen_2_Diff.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365" y="2842654"/>
            <a:ext cx="6672946" cy="17982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5"/>
          <p:cNvSpPr txBox="1">
            <a:spLocks noChangeArrowheads="1"/>
          </p:cNvSpPr>
          <p:nvPr/>
        </p:nvSpPr>
        <p:spPr bwMode="auto">
          <a:xfrm>
            <a:off x="4256626" y="5713575"/>
            <a:ext cx="1766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800" dirty="0" smtClean="0">
                <a:latin typeface="+mn-lt"/>
                <a:cs typeface="Times New Roman" pitchFamily="18" charset="0"/>
              </a:rPr>
              <a:t>Time (</a:t>
            </a:r>
            <a:r>
              <a:rPr lang="de-DE" altLang="de-DE" sz="1800" dirty="0" err="1" smtClean="0">
                <a:latin typeface="+mn-lt"/>
                <a:cs typeface="Times New Roman" pitchFamily="18" charset="0"/>
              </a:rPr>
              <a:t>seconds</a:t>
            </a:r>
            <a:r>
              <a:rPr lang="de-DE" altLang="de-DE" sz="1800" dirty="0" smtClean="0">
                <a:latin typeface="+mn-lt"/>
                <a:cs typeface="Times New Roman" pitchFamily="18" charset="0"/>
              </a:rPr>
              <a:t>)</a:t>
            </a:r>
            <a:endParaRPr lang="de-DE" altLang="de-DE" sz="1800" dirty="0">
              <a:latin typeface="+mn-lt"/>
              <a:cs typeface="Times New Roman" pitchFamily="18" charset="0"/>
            </a:endParaRPr>
          </a:p>
        </p:txBody>
      </p:sp>
      <p:pic>
        <p:nvPicPr>
          <p:cNvPr id="58376"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364" y="4735210"/>
            <a:ext cx="6675660" cy="1008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58339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6.3</a:t>
            </a:r>
            <a:endParaRPr lang="de-DE" dirty="0"/>
          </a:p>
        </p:txBody>
      </p:sp>
      <p:pic>
        <p:nvPicPr>
          <p:cNvPr id="5" name="Picture 9" descr="C:\Meinard\Aktuell\Mueller_Book_TenLecturesMusicProcessing\book\Figures_Chapter06_BeatTempo\matlab\BeatTempo_Onset\BeatTempo_Onset_Novelty_Queen_0_WAV.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364" y="1221326"/>
            <a:ext cx="6672944" cy="15338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5"/>
          <p:cNvSpPr txBox="1">
            <a:spLocks noChangeArrowheads="1"/>
          </p:cNvSpPr>
          <p:nvPr/>
        </p:nvSpPr>
        <p:spPr bwMode="auto">
          <a:xfrm>
            <a:off x="4256626" y="5713575"/>
            <a:ext cx="1766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800" dirty="0" smtClean="0">
                <a:latin typeface="+mn-lt"/>
                <a:cs typeface="Times New Roman" pitchFamily="18" charset="0"/>
              </a:rPr>
              <a:t>Time (</a:t>
            </a:r>
            <a:r>
              <a:rPr lang="de-DE" altLang="de-DE" sz="1800" dirty="0" err="1" smtClean="0">
                <a:latin typeface="+mn-lt"/>
                <a:cs typeface="Times New Roman" pitchFamily="18" charset="0"/>
              </a:rPr>
              <a:t>seconds</a:t>
            </a:r>
            <a:r>
              <a:rPr lang="de-DE" altLang="de-DE" sz="1800" dirty="0" smtClean="0">
                <a:latin typeface="+mn-lt"/>
                <a:cs typeface="Times New Roman" pitchFamily="18" charset="0"/>
              </a:rPr>
              <a:t>)</a:t>
            </a:r>
            <a:endParaRPr lang="de-DE" altLang="de-DE" sz="1800" dirty="0">
              <a:latin typeface="+mn-lt"/>
              <a:cs typeface="Times New Roman" pitchFamily="18" charset="0"/>
            </a:endParaRPr>
          </a:p>
        </p:txBody>
      </p:sp>
      <p:pic>
        <p:nvPicPr>
          <p:cNvPr id="5837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364" y="4735210"/>
            <a:ext cx="6675660" cy="1008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12" descr="C:\Meinard\Aktuell\Mueller_Book_TenLecturesMusicProcessing\book\Figures_Chapter06_BeatTempo\matlab\BeatTempo_Onset\BeatTempo_Onset_Novelty_Queen_3_P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365" y="2842654"/>
            <a:ext cx="6672946" cy="179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4779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6.3</a:t>
            </a:r>
            <a:endParaRPr lang="de-DE" dirty="0"/>
          </a:p>
        </p:txBody>
      </p:sp>
      <p:pic>
        <p:nvPicPr>
          <p:cNvPr id="5" name="Picture 9" descr="C:\Meinard\Aktuell\Mueller_Book_TenLecturesMusicProcessing\book\Figures_Chapter06_BeatTempo\matlab\BeatTempo_Onset\BeatTempo_Onset_Novelty_Queen_0_WAV.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4364" y="1221326"/>
            <a:ext cx="6672944" cy="153380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5"/>
          <p:cNvSpPr txBox="1">
            <a:spLocks noChangeArrowheads="1"/>
          </p:cNvSpPr>
          <p:nvPr/>
        </p:nvSpPr>
        <p:spPr bwMode="auto">
          <a:xfrm>
            <a:off x="4256626" y="5713575"/>
            <a:ext cx="17662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800" dirty="0" smtClean="0">
                <a:latin typeface="+mn-lt"/>
                <a:cs typeface="Times New Roman" pitchFamily="18" charset="0"/>
              </a:rPr>
              <a:t>Time (</a:t>
            </a:r>
            <a:r>
              <a:rPr lang="de-DE" altLang="de-DE" sz="1800" dirty="0" err="1" smtClean="0">
                <a:latin typeface="+mn-lt"/>
                <a:cs typeface="Times New Roman" pitchFamily="18" charset="0"/>
              </a:rPr>
              <a:t>seconds</a:t>
            </a:r>
            <a:r>
              <a:rPr lang="de-DE" altLang="de-DE" sz="1800" dirty="0" smtClean="0">
                <a:latin typeface="+mn-lt"/>
                <a:cs typeface="Times New Roman" pitchFamily="18" charset="0"/>
              </a:rPr>
              <a:t>)</a:t>
            </a:r>
            <a:endParaRPr lang="de-DE" altLang="de-DE" sz="1800" dirty="0">
              <a:latin typeface="+mn-lt"/>
              <a:cs typeface="Times New Roman" pitchFamily="18" charset="0"/>
            </a:endParaRPr>
          </a:p>
        </p:txBody>
      </p:sp>
      <p:pic>
        <p:nvPicPr>
          <p:cNvPr id="5837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4364" y="4735210"/>
            <a:ext cx="6675660" cy="10087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2" descr="Z:\Private\Publications\Mueller_Book_TenLecturesMusicProcessing\book\Figures_Chapter06_BeatTempo\matlab\BeatTempo_Onset\BeatTempo_Onset_Novelty_Queen_5_LogPo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365" y="2842654"/>
            <a:ext cx="6672944" cy="179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229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6.4</a:t>
            </a:r>
            <a:endParaRPr lang="de-DE" dirty="0"/>
          </a:p>
        </p:txBody>
      </p:sp>
      <p:pic>
        <p:nvPicPr>
          <p:cNvPr id="1474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700" y="2349499"/>
            <a:ext cx="2873803" cy="250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0" y="2349499"/>
            <a:ext cx="2873803" cy="250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746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300" y="2349499"/>
            <a:ext cx="2873803" cy="2502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6.5</a:t>
            </a:r>
            <a:endParaRPr lang="de-DE" dirty="0"/>
          </a:p>
        </p:txBody>
      </p:sp>
      <p:pic>
        <p:nvPicPr>
          <p:cNvPr id="148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42" y="1714500"/>
            <a:ext cx="8905958" cy="375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6.5</a:t>
            </a:r>
            <a:endParaRPr lang="de-DE" dirty="0"/>
          </a:p>
        </p:txBody>
      </p:sp>
      <p:pic>
        <p:nvPicPr>
          <p:cNvPr id="11" name="Picture 21"/>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53011" y="1020102"/>
            <a:ext cx="3817500" cy="32185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0"/>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00090" y="4136138"/>
            <a:ext cx="3221776" cy="137937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5"/>
          <p:cNvSpPr txBox="1">
            <a:spLocks noChangeArrowheads="1"/>
          </p:cNvSpPr>
          <p:nvPr/>
        </p:nvSpPr>
        <p:spPr bwMode="auto">
          <a:xfrm>
            <a:off x="4115149" y="5571160"/>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14" name="TextBox 65"/>
          <p:cNvSpPr txBox="1">
            <a:spLocks noChangeArrowheads="1"/>
          </p:cNvSpPr>
          <p:nvPr/>
        </p:nvSpPr>
        <p:spPr bwMode="auto">
          <a:xfrm rot="16200000">
            <a:off x="2219730" y="2407190"/>
            <a:ext cx="14173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Frequency</a:t>
            </a:r>
            <a:r>
              <a:rPr lang="de-DE" altLang="de-DE" sz="1400" dirty="0" smtClean="0">
                <a:latin typeface="+mn-lt"/>
                <a:cs typeface="Times New Roman" pitchFamily="18" charset="0"/>
              </a:rPr>
              <a:t> (Hz)</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7136366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6.5</a:t>
            </a:r>
            <a:endParaRPr lang="de-DE" dirty="0"/>
          </a:p>
        </p:txBody>
      </p:sp>
      <p:pic>
        <p:nvPicPr>
          <p:cNvPr id="4" name="Picture 2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53011" y="1020102"/>
            <a:ext cx="3817500" cy="32185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00090" y="4136138"/>
            <a:ext cx="3221776" cy="137937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5"/>
          <p:cNvSpPr txBox="1">
            <a:spLocks noChangeArrowheads="1"/>
          </p:cNvSpPr>
          <p:nvPr/>
        </p:nvSpPr>
        <p:spPr bwMode="auto">
          <a:xfrm>
            <a:off x="4115149" y="5571160"/>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7" name="TextBox 65"/>
          <p:cNvSpPr txBox="1">
            <a:spLocks noChangeArrowheads="1"/>
          </p:cNvSpPr>
          <p:nvPr/>
        </p:nvSpPr>
        <p:spPr bwMode="auto">
          <a:xfrm rot="16200000">
            <a:off x="2219730" y="2407190"/>
            <a:ext cx="14173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Frequency</a:t>
            </a:r>
            <a:r>
              <a:rPr lang="de-DE" altLang="de-DE" sz="1400" dirty="0" smtClean="0">
                <a:latin typeface="+mn-lt"/>
                <a:cs typeface="Times New Roman" pitchFamily="18" charset="0"/>
              </a:rPr>
              <a:t> (Hz)</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547407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053011" y="1020102"/>
            <a:ext cx="3817500" cy="32185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200090" y="4136138"/>
            <a:ext cx="3221776" cy="13793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6.5</a:t>
            </a:r>
            <a:endParaRPr lang="de-DE" dirty="0"/>
          </a:p>
        </p:txBody>
      </p:sp>
      <p:sp>
        <p:nvSpPr>
          <p:cNvPr id="10" name="TextBox 65"/>
          <p:cNvSpPr txBox="1">
            <a:spLocks noChangeArrowheads="1"/>
          </p:cNvSpPr>
          <p:nvPr/>
        </p:nvSpPr>
        <p:spPr bwMode="auto">
          <a:xfrm>
            <a:off x="4115149" y="5571160"/>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11" name="TextBox 65"/>
          <p:cNvSpPr txBox="1">
            <a:spLocks noChangeArrowheads="1"/>
          </p:cNvSpPr>
          <p:nvPr/>
        </p:nvSpPr>
        <p:spPr bwMode="auto">
          <a:xfrm rot="16200000">
            <a:off x="2219730" y="2407190"/>
            <a:ext cx="14173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Frequency</a:t>
            </a:r>
            <a:r>
              <a:rPr lang="de-DE" altLang="de-DE" sz="1400" dirty="0" smtClean="0">
                <a:latin typeface="+mn-lt"/>
                <a:cs typeface="Times New Roman" pitchFamily="18" charset="0"/>
              </a:rPr>
              <a:t> (Hz)</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5474071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6.6</a:t>
            </a:r>
            <a:endParaRPr lang="de-DE" dirty="0"/>
          </a:p>
        </p:txBody>
      </p:sp>
      <p:pic>
        <p:nvPicPr>
          <p:cNvPr id="1495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9964" y="508000"/>
            <a:ext cx="4364749" cy="5543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Book: </a:t>
            </a:r>
            <a:r>
              <a:rPr lang="de-DE" dirty="0" err="1" smtClean="0"/>
              <a:t>Fundamentals</a:t>
            </a:r>
            <a:r>
              <a:rPr lang="de-DE" dirty="0" smtClean="0"/>
              <a:t> </a:t>
            </a:r>
            <a:r>
              <a:rPr lang="de-DE" dirty="0" err="1"/>
              <a:t>of</a:t>
            </a:r>
            <a:r>
              <a:rPr lang="de-DE" dirty="0"/>
              <a:t> Music Processing</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52" y="1347107"/>
            <a:ext cx="1747461" cy="2329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14061" y="1372383"/>
            <a:ext cx="5226367" cy="1938992"/>
          </a:xfrm>
          <a:prstGeom prst="rect">
            <a:avLst/>
          </a:prstGeom>
          <a:noFill/>
        </p:spPr>
        <p:txBody>
          <a:bodyPr wrap="none" rtlCol="0">
            <a:spAutoFit/>
          </a:bodyPr>
          <a:lstStyle/>
          <a:p>
            <a:r>
              <a:rPr lang="en-US" sz="2000" dirty="0" err="1"/>
              <a:t>Meinard</a:t>
            </a:r>
            <a:r>
              <a:rPr lang="en-US" sz="2000" dirty="0"/>
              <a:t> </a:t>
            </a:r>
            <a:r>
              <a:rPr lang="en-US" sz="2000" dirty="0" smtClean="0"/>
              <a:t>Müller</a:t>
            </a:r>
            <a:endParaRPr lang="en-US" sz="2000" dirty="0"/>
          </a:p>
          <a:p>
            <a:r>
              <a:rPr lang="en-US" sz="2000" dirty="0"/>
              <a:t>Fundamentals of Music Processing</a:t>
            </a:r>
          </a:p>
          <a:p>
            <a:r>
              <a:rPr lang="en-US" sz="2000" dirty="0"/>
              <a:t>Audio, Analysis, Algorithms, </a:t>
            </a:r>
            <a:r>
              <a:rPr lang="en-US" sz="2000" dirty="0" smtClean="0"/>
              <a:t>Applications</a:t>
            </a:r>
            <a:endParaRPr lang="en-US" sz="2000" dirty="0"/>
          </a:p>
          <a:p>
            <a:r>
              <a:rPr lang="en-US" sz="2000" dirty="0"/>
              <a:t>483 p., 249 illus., 30 illus. in </a:t>
            </a:r>
            <a:r>
              <a:rPr lang="en-US" sz="2000" dirty="0" smtClean="0"/>
              <a:t>color, hardcover</a:t>
            </a:r>
            <a:endParaRPr lang="en-US" sz="2000" dirty="0"/>
          </a:p>
          <a:p>
            <a:r>
              <a:rPr lang="en-US" sz="2000" dirty="0"/>
              <a:t>ISBN: 978-3-319-21944-8</a:t>
            </a:r>
          </a:p>
          <a:p>
            <a:r>
              <a:rPr lang="en-US" sz="2000" dirty="0"/>
              <a:t>Springer, 2015</a:t>
            </a:r>
            <a:endParaRPr lang="de-DE" sz="2000" dirty="0"/>
          </a:p>
        </p:txBody>
      </p:sp>
      <p:sp>
        <p:nvSpPr>
          <p:cNvPr id="13" name="TextBox 12"/>
          <p:cNvSpPr txBox="1"/>
          <p:nvPr/>
        </p:nvSpPr>
        <p:spPr>
          <a:xfrm>
            <a:off x="3614061" y="3599577"/>
            <a:ext cx="3150478" cy="707886"/>
          </a:xfrm>
          <a:prstGeom prst="rect">
            <a:avLst/>
          </a:prstGeom>
          <a:noFill/>
        </p:spPr>
        <p:txBody>
          <a:bodyPr wrap="none" rtlCol="0">
            <a:spAutoFit/>
          </a:bodyPr>
          <a:lstStyle/>
          <a:p>
            <a:r>
              <a:rPr lang="de-DE" sz="2000" dirty="0" err="1" smtClean="0"/>
              <a:t>Accompanying</a:t>
            </a:r>
            <a:r>
              <a:rPr lang="de-DE" sz="2000" dirty="0" smtClean="0"/>
              <a:t> </a:t>
            </a:r>
            <a:r>
              <a:rPr lang="de-DE" sz="2000" dirty="0" err="1" smtClean="0"/>
              <a:t>website</a:t>
            </a:r>
            <a:r>
              <a:rPr lang="de-DE" sz="2000" dirty="0" smtClean="0"/>
              <a:t>: </a:t>
            </a:r>
          </a:p>
          <a:p>
            <a:r>
              <a:rPr lang="de-DE" sz="2000" dirty="0" smtClean="0"/>
              <a:t>www.music-processing.de</a:t>
            </a:r>
            <a:endParaRPr lang="de-DE" sz="2000" dirty="0"/>
          </a:p>
        </p:txBody>
      </p:sp>
      <p:pic>
        <p:nvPicPr>
          <p:cNvPr id="1026" name="Picture 2" descr="Z:\Private\Publications\Mueller_Book_FundamentalsMusicProcessing\Springer\Buchdruck_Cover_Endorsement\CoverFront_978331921944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552" y="1347106"/>
            <a:ext cx="2835048" cy="4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7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6.7</a:t>
            </a:r>
            <a:endParaRPr lang="de-DE" dirty="0"/>
          </a:p>
        </p:txBody>
      </p:sp>
      <p:pic>
        <p:nvPicPr>
          <p:cNvPr id="1505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451" y="1117600"/>
            <a:ext cx="7547924" cy="491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6.8</a:t>
            </a:r>
            <a:endParaRPr lang="de-DE" dirty="0"/>
          </a:p>
        </p:txBody>
      </p:sp>
      <p:pic>
        <p:nvPicPr>
          <p:cNvPr id="151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7900" y="721811"/>
            <a:ext cx="4900613" cy="5304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6.9</a:t>
            </a:r>
            <a:endParaRPr lang="de-DE" dirty="0"/>
          </a:p>
        </p:txBody>
      </p:sp>
      <p:pic>
        <p:nvPicPr>
          <p:cNvPr id="1525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693" y="1117600"/>
            <a:ext cx="5677795" cy="4725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6.10</a:t>
            </a:r>
            <a:endParaRPr lang="de-DE" dirty="0"/>
          </a:p>
        </p:txBody>
      </p:sp>
      <p:pic>
        <p:nvPicPr>
          <p:cNvPr id="153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9488" y="1612899"/>
            <a:ext cx="6700437" cy="4403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6.11</a:t>
            </a:r>
            <a:endParaRPr lang="de-DE" dirty="0"/>
          </a:p>
        </p:txBody>
      </p:sp>
      <p:pic>
        <p:nvPicPr>
          <p:cNvPr id="1546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432" y="1143000"/>
            <a:ext cx="5841367" cy="4968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6.12</a:t>
            </a:r>
            <a:endParaRPr lang="de-DE" dirty="0"/>
          </a:p>
        </p:txBody>
      </p:sp>
      <p:pic>
        <p:nvPicPr>
          <p:cNvPr id="155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508" y="2329656"/>
            <a:ext cx="8766962" cy="3017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65487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6.13</a:t>
            </a:r>
            <a:endParaRPr lang="de-DE" dirty="0"/>
          </a:p>
        </p:txBody>
      </p:sp>
      <p:pic>
        <p:nvPicPr>
          <p:cNvPr id="1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43225" y="761999"/>
            <a:ext cx="5651225" cy="5314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55542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6.13</a:t>
            </a:r>
            <a:endParaRPr lang="de-DE"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5"/>
          <p:cNvSpPr txBox="1">
            <a:spLocks noChangeArrowheads="1"/>
          </p:cNvSpPr>
          <p:nvPr/>
        </p:nvSpPr>
        <p:spPr bwMode="auto">
          <a:xfrm rot="16200000">
            <a:off x="1927262" y="3379078"/>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86292" y="4661739"/>
            <a:ext cx="4685668" cy="8286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7" descr="Z:\Private\Publications\Mueller_Book_TenLecturesMusicProcessing\book\Figures_Chapter06_BeatTempo\matlab\BeatTempo_TempoAna_Kernels_2.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2907" y="4713164"/>
            <a:ext cx="1620838" cy="720725"/>
          </a:xfrm>
          <a:prstGeom prst="rect">
            <a:avLst/>
          </a:prstGeom>
          <a:noFill/>
          <a:extLst>
            <a:ext uri="{909E8E84-426E-40DD-AFC4-6F175D3DCCD1}">
              <a14:hiddenFill xmlns:a14="http://schemas.microsoft.com/office/drawing/2010/main">
                <a:solidFill>
                  <a:srgbClr val="FFFFFF"/>
                </a:solidFill>
              </a14:hiddenFill>
            </a:ext>
          </a:extLst>
        </p:spPr>
      </p:pic>
      <p:sp>
        <p:nvSpPr>
          <p:cNvPr id="51" name="Oval 50"/>
          <p:cNvSpPr>
            <a:spLocks noChangeAspect="1"/>
          </p:cNvSpPr>
          <p:nvPr/>
        </p:nvSpPr>
        <p:spPr bwMode="auto">
          <a:xfrm>
            <a:off x="3952851" y="3706521"/>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60"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48414" y="17975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396526610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6.13</a:t>
            </a:r>
            <a:endParaRPr lang="de-DE"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86292" y="4661739"/>
            <a:ext cx="4685668" cy="8286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6" descr="Z:\Private\Publications\Mueller_Book_TenLecturesMusicProcessing\book\Figures_Chapter06_BeatTempo\matlab\BeatTempo_TempoAna_Kernels_1.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7898" y="4696589"/>
            <a:ext cx="1620838" cy="720725"/>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noChangeAspect="1"/>
          </p:cNvSpPr>
          <p:nvPr/>
        </p:nvSpPr>
        <p:spPr bwMode="auto">
          <a:xfrm>
            <a:off x="4660652" y="399569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48414" y="17975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17" name="TextBox 65"/>
          <p:cNvSpPr txBox="1">
            <a:spLocks noChangeArrowheads="1"/>
          </p:cNvSpPr>
          <p:nvPr/>
        </p:nvSpPr>
        <p:spPr bwMode="auto">
          <a:xfrm rot="16200000">
            <a:off x="1927262" y="3379078"/>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784169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6.13</a:t>
            </a:r>
            <a:endParaRPr lang="de-DE"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86292" y="4661739"/>
            <a:ext cx="4685668" cy="8286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8" descr="Z:\Private\Publications\Mueller_Book_TenLecturesMusicProcessing\book\Figures_Chapter06_BeatTempo\matlab\BeatTempo_TempoAna_Kernels_3.pn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71479" y="4711020"/>
            <a:ext cx="1654671" cy="72072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p:cNvSpPr>
            <a:spLocks noChangeAspect="1"/>
          </p:cNvSpPr>
          <p:nvPr/>
        </p:nvSpPr>
        <p:spPr bwMode="auto">
          <a:xfrm>
            <a:off x="5174233" y="3044732"/>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4" name="Picture 2"/>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2248414" y="17975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17" name="TextBox 65"/>
          <p:cNvSpPr txBox="1">
            <a:spLocks noChangeArrowheads="1"/>
          </p:cNvSpPr>
          <p:nvPr/>
        </p:nvSpPr>
        <p:spPr bwMode="auto">
          <a:xfrm rot="16200000">
            <a:off x="1927262" y="3379078"/>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784169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Chapter 6</a:t>
            </a:r>
            <a:r>
              <a:rPr lang="de-DE" dirty="0"/>
              <a:t>: Tempo </a:t>
            </a:r>
            <a:r>
              <a:rPr lang="de-DE" dirty="0" err="1"/>
              <a:t>and</a:t>
            </a:r>
            <a:r>
              <a:rPr lang="de-DE" dirty="0"/>
              <a:t> Beat Tracking</a:t>
            </a:r>
          </a:p>
        </p:txBody>
      </p:sp>
      <p:sp>
        <p:nvSpPr>
          <p:cNvPr id="14" name="TextBox 13"/>
          <p:cNvSpPr txBox="1"/>
          <p:nvPr/>
        </p:nvSpPr>
        <p:spPr>
          <a:xfrm>
            <a:off x="561297" y="1087840"/>
            <a:ext cx="3887924" cy="1323439"/>
          </a:xfrm>
          <a:prstGeom prst="rect">
            <a:avLst/>
          </a:prstGeom>
          <a:noFill/>
        </p:spPr>
        <p:txBody>
          <a:bodyPr wrap="none" rtlCol="0">
            <a:spAutoFit/>
          </a:bodyPr>
          <a:lstStyle/>
          <a:p>
            <a:r>
              <a:rPr lang="de-DE" sz="2000" dirty="0"/>
              <a:t>6</a:t>
            </a:r>
            <a:r>
              <a:rPr lang="de-DE" sz="2000" dirty="0" smtClean="0"/>
              <a:t>.1	</a:t>
            </a:r>
            <a:r>
              <a:rPr lang="en-US" sz="2000" dirty="0"/>
              <a:t>Onset Detection</a:t>
            </a:r>
          </a:p>
          <a:p>
            <a:r>
              <a:rPr lang="en-US" sz="2000" dirty="0" smtClean="0"/>
              <a:t>6.2	Tempo </a:t>
            </a:r>
            <a:r>
              <a:rPr lang="en-US" sz="2000" dirty="0"/>
              <a:t>Analysis</a:t>
            </a:r>
          </a:p>
          <a:p>
            <a:r>
              <a:rPr lang="en-US" sz="2000" dirty="0" smtClean="0"/>
              <a:t>6.3	Beat </a:t>
            </a:r>
            <a:r>
              <a:rPr lang="en-US" sz="2000" dirty="0"/>
              <a:t>and Pulse Tracking</a:t>
            </a:r>
          </a:p>
          <a:p>
            <a:r>
              <a:rPr lang="en-US" sz="2000" dirty="0" smtClean="0"/>
              <a:t>6.4	Further </a:t>
            </a:r>
            <a:r>
              <a:rPr lang="en-US" sz="2000" dirty="0"/>
              <a:t>Notes</a:t>
            </a:r>
          </a:p>
        </p:txBody>
      </p:sp>
      <p:sp>
        <p:nvSpPr>
          <p:cNvPr id="3" name="Rectangle 2"/>
          <p:cNvSpPr/>
          <p:nvPr/>
        </p:nvSpPr>
        <p:spPr>
          <a:xfrm>
            <a:off x="561297" y="2984492"/>
            <a:ext cx="8176302" cy="2031325"/>
          </a:xfrm>
          <a:prstGeom prst="rect">
            <a:avLst/>
          </a:prstGeom>
        </p:spPr>
        <p:txBody>
          <a:bodyPr wrap="square">
            <a:spAutoFit/>
          </a:bodyPr>
          <a:lstStyle/>
          <a:p>
            <a:pPr algn="just"/>
            <a:r>
              <a:rPr lang="en-US" dirty="0"/>
              <a:t>Tempo and beat are further fundamental properties of music. In Chapter 6, we introduce the basic ideas on how to extract tempo-related information from audio recordings. In this scenario, a first challenge is to locate note onset information—a task that requires methods for detecting changes in energy and spectral content. To derive tempo and beat information, note onset candidates are then analyzed with regard to quasiperiodic patterns. This leads us to the study of general methods for local periodicity analysis of time series.</a:t>
            </a:r>
            <a:endParaRPr lang="de-DE" dirty="0"/>
          </a:p>
        </p:txBody>
      </p:sp>
      <p:pic>
        <p:nvPicPr>
          <p:cNvPr id="8" name="Picture 2" descr="BeatTempo_Teas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53200" y="1061607"/>
            <a:ext cx="2184398" cy="94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69858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6.13</a:t>
            </a:r>
            <a:endParaRPr lang="de-DE" dirty="0"/>
          </a:p>
        </p:txBody>
      </p:sp>
      <p:pic>
        <p:nvPicPr>
          <p:cNvPr id="5939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3760" y="761999"/>
            <a:ext cx="5630690" cy="5314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125898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6.14</a:t>
            </a:r>
            <a:endParaRPr lang="de-DE"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292" y="4661739"/>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bwMode="auto">
          <a:xfrm>
            <a:off x="4285233" y="4797853"/>
            <a:ext cx="1098550" cy="511175"/>
          </a:xfrm>
          <a:custGeom>
            <a:avLst/>
            <a:gdLst>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63904"/>
              <a:gd name="connsiteX1" fmla="*/ 41275 w 1098550"/>
              <a:gd name="connsiteY1" fmla="*/ 15875 h 563904"/>
              <a:gd name="connsiteX2" fmla="*/ 66675 w 1098550"/>
              <a:gd name="connsiteY2" fmla="*/ 520700 h 563904"/>
              <a:gd name="connsiteX3" fmla="*/ 171450 w 1098550"/>
              <a:gd name="connsiteY3" fmla="*/ 504825 h 563904"/>
              <a:gd name="connsiteX4" fmla="*/ 196850 w 1098550"/>
              <a:gd name="connsiteY4" fmla="*/ 447675 h 563904"/>
              <a:gd name="connsiteX5" fmla="*/ 228600 w 1098550"/>
              <a:gd name="connsiteY5" fmla="*/ 466725 h 563904"/>
              <a:gd name="connsiteX6" fmla="*/ 231775 w 1098550"/>
              <a:gd name="connsiteY6" fmla="*/ 508000 h 563904"/>
              <a:gd name="connsiteX7" fmla="*/ 301625 w 1098550"/>
              <a:gd name="connsiteY7" fmla="*/ 508000 h 563904"/>
              <a:gd name="connsiteX8" fmla="*/ 339725 w 1098550"/>
              <a:gd name="connsiteY8" fmla="*/ 19050 h 563904"/>
              <a:gd name="connsiteX9" fmla="*/ 365125 w 1098550"/>
              <a:gd name="connsiteY9" fmla="*/ 508000 h 563904"/>
              <a:gd name="connsiteX10" fmla="*/ 463550 w 1098550"/>
              <a:gd name="connsiteY10" fmla="*/ 504825 h 563904"/>
              <a:gd name="connsiteX11" fmla="*/ 501650 w 1098550"/>
              <a:gd name="connsiteY11" fmla="*/ 76200 h 563904"/>
              <a:gd name="connsiteX12" fmla="*/ 523875 w 1098550"/>
              <a:gd name="connsiteY12" fmla="*/ 511175 h 563904"/>
              <a:gd name="connsiteX13" fmla="*/ 615950 w 1098550"/>
              <a:gd name="connsiteY13" fmla="*/ 508000 h 563904"/>
              <a:gd name="connsiteX14" fmla="*/ 647700 w 1098550"/>
              <a:gd name="connsiteY14" fmla="*/ 371475 h 563904"/>
              <a:gd name="connsiteX15" fmla="*/ 679450 w 1098550"/>
              <a:gd name="connsiteY15" fmla="*/ 508000 h 563904"/>
              <a:gd name="connsiteX16" fmla="*/ 746125 w 1098550"/>
              <a:gd name="connsiteY16" fmla="*/ 508000 h 563904"/>
              <a:gd name="connsiteX17" fmla="*/ 781050 w 1098550"/>
              <a:gd name="connsiteY17" fmla="*/ 0 h 563904"/>
              <a:gd name="connsiteX18" fmla="*/ 809625 w 1098550"/>
              <a:gd name="connsiteY18" fmla="*/ 511175 h 563904"/>
              <a:gd name="connsiteX19" fmla="*/ 904875 w 1098550"/>
              <a:gd name="connsiteY19" fmla="*/ 501650 h 563904"/>
              <a:gd name="connsiteX20" fmla="*/ 942975 w 1098550"/>
              <a:gd name="connsiteY20" fmla="*/ 146050 h 563904"/>
              <a:gd name="connsiteX21" fmla="*/ 962025 w 1098550"/>
              <a:gd name="connsiteY21" fmla="*/ 508000 h 563904"/>
              <a:gd name="connsiteX22" fmla="*/ 1041400 w 1098550"/>
              <a:gd name="connsiteY22" fmla="*/ 504825 h 563904"/>
              <a:gd name="connsiteX23" fmla="*/ 1073150 w 1098550"/>
              <a:gd name="connsiteY23" fmla="*/ 412750 h 563904"/>
              <a:gd name="connsiteX24" fmla="*/ 1089025 w 1098550"/>
              <a:gd name="connsiteY24" fmla="*/ 444500 h 563904"/>
              <a:gd name="connsiteX25" fmla="*/ 1098550 w 1098550"/>
              <a:gd name="connsiteY25" fmla="*/ 504825 h 563904"/>
              <a:gd name="connsiteX26" fmla="*/ 1098550 w 1098550"/>
              <a:gd name="connsiteY26" fmla="*/ 504825 h 563904"/>
              <a:gd name="connsiteX27" fmla="*/ 1098550 w 1098550"/>
              <a:gd name="connsiteY27" fmla="*/ 504825 h 563904"/>
              <a:gd name="connsiteX0" fmla="*/ 0 w 1098550"/>
              <a:gd name="connsiteY0" fmla="*/ 508000 h 563904"/>
              <a:gd name="connsiteX1" fmla="*/ 41275 w 1098550"/>
              <a:gd name="connsiteY1" fmla="*/ 15875 h 563904"/>
              <a:gd name="connsiteX2" fmla="*/ 63500 w 1098550"/>
              <a:gd name="connsiteY2" fmla="*/ 508000 h 563904"/>
              <a:gd name="connsiteX3" fmla="*/ 171450 w 1098550"/>
              <a:gd name="connsiteY3" fmla="*/ 504825 h 563904"/>
              <a:gd name="connsiteX4" fmla="*/ 196850 w 1098550"/>
              <a:gd name="connsiteY4" fmla="*/ 447675 h 563904"/>
              <a:gd name="connsiteX5" fmla="*/ 228600 w 1098550"/>
              <a:gd name="connsiteY5" fmla="*/ 466725 h 563904"/>
              <a:gd name="connsiteX6" fmla="*/ 231775 w 1098550"/>
              <a:gd name="connsiteY6" fmla="*/ 508000 h 563904"/>
              <a:gd name="connsiteX7" fmla="*/ 301625 w 1098550"/>
              <a:gd name="connsiteY7" fmla="*/ 508000 h 563904"/>
              <a:gd name="connsiteX8" fmla="*/ 339725 w 1098550"/>
              <a:gd name="connsiteY8" fmla="*/ 19050 h 563904"/>
              <a:gd name="connsiteX9" fmla="*/ 365125 w 1098550"/>
              <a:gd name="connsiteY9" fmla="*/ 508000 h 563904"/>
              <a:gd name="connsiteX10" fmla="*/ 463550 w 1098550"/>
              <a:gd name="connsiteY10" fmla="*/ 504825 h 563904"/>
              <a:gd name="connsiteX11" fmla="*/ 501650 w 1098550"/>
              <a:gd name="connsiteY11" fmla="*/ 76200 h 563904"/>
              <a:gd name="connsiteX12" fmla="*/ 523875 w 1098550"/>
              <a:gd name="connsiteY12" fmla="*/ 511175 h 563904"/>
              <a:gd name="connsiteX13" fmla="*/ 615950 w 1098550"/>
              <a:gd name="connsiteY13" fmla="*/ 508000 h 563904"/>
              <a:gd name="connsiteX14" fmla="*/ 647700 w 1098550"/>
              <a:gd name="connsiteY14" fmla="*/ 371475 h 563904"/>
              <a:gd name="connsiteX15" fmla="*/ 679450 w 1098550"/>
              <a:gd name="connsiteY15" fmla="*/ 508000 h 563904"/>
              <a:gd name="connsiteX16" fmla="*/ 746125 w 1098550"/>
              <a:gd name="connsiteY16" fmla="*/ 508000 h 563904"/>
              <a:gd name="connsiteX17" fmla="*/ 781050 w 1098550"/>
              <a:gd name="connsiteY17" fmla="*/ 0 h 563904"/>
              <a:gd name="connsiteX18" fmla="*/ 809625 w 1098550"/>
              <a:gd name="connsiteY18" fmla="*/ 511175 h 563904"/>
              <a:gd name="connsiteX19" fmla="*/ 904875 w 1098550"/>
              <a:gd name="connsiteY19" fmla="*/ 501650 h 563904"/>
              <a:gd name="connsiteX20" fmla="*/ 942975 w 1098550"/>
              <a:gd name="connsiteY20" fmla="*/ 146050 h 563904"/>
              <a:gd name="connsiteX21" fmla="*/ 962025 w 1098550"/>
              <a:gd name="connsiteY21" fmla="*/ 508000 h 563904"/>
              <a:gd name="connsiteX22" fmla="*/ 1041400 w 1098550"/>
              <a:gd name="connsiteY22" fmla="*/ 504825 h 563904"/>
              <a:gd name="connsiteX23" fmla="*/ 1073150 w 1098550"/>
              <a:gd name="connsiteY23" fmla="*/ 412750 h 563904"/>
              <a:gd name="connsiteX24" fmla="*/ 1089025 w 1098550"/>
              <a:gd name="connsiteY24" fmla="*/ 444500 h 563904"/>
              <a:gd name="connsiteX25" fmla="*/ 1098550 w 1098550"/>
              <a:gd name="connsiteY25" fmla="*/ 504825 h 563904"/>
              <a:gd name="connsiteX26" fmla="*/ 1098550 w 1098550"/>
              <a:gd name="connsiteY26" fmla="*/ 504825 h 563904"/>
              <a:gd name="connsiteX27" fmla="*/ 1098550 w 1098550"/>
              <a:gd name="connsiteY27" fmla="*/ 504825 h 563904"/>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6318"/>
              <a:gd name="connsiteX1" fmla="*/ 41275 w 1098550"/>
              <a:gd name="connsiteY1" fmla="*/ 15875 h 566318"/>
              <a:gd name="connsiteX2" fmla="*/ 63500 w 1098550"/>
              <a:gd name="connsiteY2" fmla="*/ 508000 h 566318"/>
              <a:gd name="connsiteX3" fmla="*/ 171450 w 1098550"/>
              <a:gd name="connsiteY3" fmla="*/ 504825 h 566318"/>
              <a:gd name="connsiteX4" fmla="*/ 196850 w 1098550"/>
              <a:gd name="connsiteY4" fmla="*/ 447675 h 566318"/>
              <a:gd name="connsiteX5" fmla="*/ 228600 w 1098550"/>
              <a:gd name="connsiteY5" fmla="*/ 466725 h 566318"/>
              <a:gd name="connsiteX6" fmla="*/ 231775 w 1098550"/>
              <a:gd name="connsiteY6" fmla="*/ 508000 h 566318"/>
              <a:gd name="connsiteX7" fmla="*/ 301625 w 1098550"/>
              <a:gd name="connsiteY7" fmla="*/ 508000 h 566318"/>
              <a:gd name="connsiteX8" fmla="*/ 339725 w 1098550"/>
              <a:gd name="connsiteY8" fmla="*/ 19050 h 566318"/>
              <a:gd name="connsiteX9" fmla="*/ 365125 w 1098550"/>
              <a:gd name="connsiteY9" fmla="*/ 508000 h 566318"/>
              <a:gd name="connsiteX10" fmla="*/ 463550 w 1098550"/>
              <a:gd name="connsiteY10" fmla="*/ 504825 h 566318"/>
              <a:gd name="connsiteX11" fmla="*/ 501650 w 1098550"/>
              <a:gd name="connsiteY11" fmla="*/ 76200 h 566318"/>
              <a:gd name="connsiteX12" fmla="*/ 523875 w 1098550"/>
              <a:gd name="connsiteY12" fmla="*/ 511175 h 566318"/>
              <a:gd name="connsiteX13" fmla="*/ 615950 w 1098550"/>
              <a:gd name="connsiteY13" fmla="*/ 508000 h 566318"/>
              <a:gd name="connsiteX14" fmla="*/ 647700 w 1098550"/>
              <a:gd name="connsiteY14" fmla="*/ 371475 h 566318"/>
              <a:gd name="connsiteX15" fmla="*/ 679450 w 1098550"/>
              <a:gd name="connsiteY15" fmla="*/ 508000 h 566318"/>
              <a:gd name="connsiteX16" fmla="*/ 746125 w 1098550"/>
              <a:gd name="connsiteY16" fmla="*/ 508000 h 566318"/>
              <a:gd name="connsiteX17" fmla="*/ 781050 w 1098550"/>
              <a:gd name="connsiteY17" fmla="*/ 0 h 566318"/>
              <a:gd name="connsiteX18" fmla="*/ 809625 w 1098550"/>
              <a:gd name="connsiteY18" fmla="*/ 511175 h 566318"/>
              <a:gd name="connsiteX19" fmla="*/ 898525 w 1098550"/>
              <a:gd name="connsiteY19" fmla="*/ 511175 h 566318"/>
              <a:gd name="connsiteX20" fmla="*/ 942975 w 1098550"/>
              <a:gd name="connsiteY20" fmla="*/ 146050 h 566318"/>
              <a:gd name="connsiteX21" fmla="*/ 962025 w 1098550"/>
              <a:gd name="connsiteY21" fmla="*/ 508000 h 566318"/>
              <a:gd name="connsiteX22" fmla="*/ 1041400 w 1098550"/>
              <a:gd name="connsiteY22" fmla="*/ 504825 h 566318"/>
              <a:gd name="connsiteX23" fmla="*/ 1073150 w 1098550"/>
              <a:gd name="connsiteY23" fmla="*/ 412750 h 566318"/>
              <a:gd name="connsiteX24" fmla="*/ 1089025 w 1098550"/>
              <a:gd name="connsiteY24" fmla="*/ 444500 h 566318"/>
              <a:gd name="connsiteX25" fmla="*/ 1098550 w 1098550"/>
              <a:gd name="connsiteY25" fmla="*/ 504825 h 566318"/>
              <a:gd name="connsiteX26" fmla="*/ 1098550 w 1098550"/>
              <a:gd name="connsiteY26" fmla="*/ 504825 h 566318"/>
              <a:gd name="connsiteX27" fmla="*/ 1098550 w 1098550"/>
              <a:gd name="connsiteY27" fmla="*/ 504825 h 566318"/>
              <a:gd name="connsiteX0" fmla="*/ 0 w 1098550"/>
              <a:gd name="connsiteY0" fmla="*/ 508000 h 537470"/>
              <a:gd name="connsiteX1" fmla="*/ 41275 w 1098550"/>
              <a:gd name="connsiteY1" fmla="*/ 15875 h 537470"/>
              <a:gd name="connsiteX2" fmla="*/ 63500 w 1098550"/>
              <a:gd name="connsiteY2" fmla="*/ 508000 h 537470"/>
              <a:gd name="connsiteX3" fmla="*/ 171450 w 1098550"/>
              <a:gd name="connsiteY3" fmla="*/ 504825 h 537470"/>
              <a:gd name="connsiteX4" fmla="*/ 196850 w 1098550"/>
              <a:gd name="connsiteY4" fmla="*/ 447675 h 537470"/>
              <a:gd name="connsiteX5" fmla="*/ 228600 w 1098550"/>
              <a:gd name="connsiteY5" fmla="*/ 466725 h 537470"/>
              <a:gd name="connsiteX6" fmla="*/ 231775 w 1098550"/>
              <a:gd name="connsiteY6" fmla="*/ 508000 h 537470"/>
              <a:gd name="connsiteX7" fmla="*/ 301625 w 1098550"/>
              <a:gd name="connsiteY7" fmla="*/ 508000 h 537470"/>
              <a:gd name="connsiteX8" fmla="*/ 339725 w 1098550"/>
              <a:gd name="connsiteY8" fmla="*/ 19050 h 537470"/>
              <a:gd name="connsiteX9" fmla="*/ 365125 w 1098550"/>
              <a:gd name="connsiteY9" fmla="*/ 508000 h 537470"/>
              <a:gd name="connsiteX10" fmla="*/ 463550 w 1098550"/>
              <a:gd name="connsiteY10" fmla="*/ 504825 h 537470"/>
              <a:gd name="connsiteX11" fmla="*/ 501650 w 1098550"/>
              <a:gd name="connsiteY11" fmla="*/ 76200 h 537470"/>
              <a:gd name="connsiteX12" fmla="*/ 523875 w 1098550"/>
              <a:gd name="connsiteY12" fmla="*/ 511175 h 537470"/>
              <a:gd name="connsiteX13" fmla="*/ 615950 w 1098550"/>
              <a:gd name="connsiteY13" fmla="*/ 508000 h 537470"/>
              <a:gd name="connsiteX14" fmla="*/ 647700 w 1098550"/>
              <a:gd name="connsiteY14" fmla="*/ 371475 h 537470"/>
              <a:gd name="connsiteX15" fmla="*/ 679450 w 1098550"/>
              <a:gd name="connsiteY15" fmla="*/ 508000 h 537470"/>
              <a:gd name="connsiteX16" fmla="*/ 746125 w 1098550"/>
              <a:gd name="connsiteY16" fmla="*/ 508000 h 537470"/>
              <a:gd name="connsiteX17" fmla="*/ 781050 w 1098550"/>
              <a:gd name="connsiteY17" fmla="*/ 0 h 537470"/>
              <a:gd name="connsiteX18" fmla="*/ 809625 w 1098550"/>
              <a:gd name="connsiteY18" fmla="*/ 511175 h 537470"/>
              <a:gd name="connsiteX19" fmla="*/ 898525 w 1098550"/>
              <a:gd name="connsiteY19" fmla="*/ 511175 h 537470"/>
              <a:gd name="connsiteX20" fmla="*/ 942975 w 1098550"/>
              <a:gd name="connsiteY20" fmla="*/ 146050 h 537470"/>
              <a:gd name="connsiteX21" fmla="*/ 962025 w 1098550"/>
              <a:gd name="connsiteY21" fmla="*/ 508000 h 537470"/>
              <a:gd name="connsiteX22" fmla="*/ 1041400 w 1098550"/>
              <a:gd name="connsiteY22" fmla="*/ 504825 h 537470"/>
              <a:gd name="connsiteX23" fmla="*/ 1073150 w 1098550"/>
              <a:gd name="connsiteY23" fmla="*/ 412750 h 537470"/>
              <a:gd name="connsiteX24" fmla="*/ 1089025 w 1098550"/>
              <a:gd name="connsiteY24" fmla="*/ 444500 h 537470"/>
              <a:gd name="connsiteX25" fmla="*/ 1098550 w 1098550"/>
              <a:gd name="connsiteY25" fmla="*/ 504825 h 537470"/>
              <a:gd name="connsiteX26" fmla="*/ 1098550 w 1098550"/>
              <a:gd name="connsiteY26" fmla="*/ 504825 h 537470"/>
              <a:gd name="connsiteX27" fmla="*/ 1098550 w 1098550"/>
              <a:gd name="connsiteY27" fmla="*/ 504825 h 537470"/>
              <a:gd name="connsiteX0" fmla="*/ 0 w 1098550"/>
              <a:gd name="connsiteY0" fmla="*/ 508000 h 511175"/>
              <a:gd name="connsiteX1" fmla="*/ 41275 w 1098550"/>
              <a:gd name="connsiteY1" fmla="*/ 15875 h 511175"/>
              <a:gd name="connsiteX2" fmla="*/ 63500 w 1098550"/>
              <a:gd name="connsiteY2" fmla="*/ 508000 h 511175"/>
              <a:gd name="connsiteX3" fmla="*/ 171450 w 1098550"/>
              <a:gd name="connsiteY3" fmla="*/ 504825 h 511175"/>
              <a:gd name="connsiteX4" fmla="*/ 196850 w 1098550"/>
              <a:gd name="connsiteY4" fmla="*/ 447675 h 511175"/>
              <a:gd name="connsiteX5" fmla="*/ 228600 w 1098550"/>
              <a:gd name="connsiteY5" fmla="*/ 466725 h 511175"/>
              <a:gd name="connsiteX6" fmla="*/ 231775 w 1098550"/>
              <a:gd name="connsiteY6" fmla="*/ 508000 h 511175"/>
              <a:gd name="connsiteX7" fmla="*/ 301625 w 1098550"/>
              <a:gd name="connsiteY7" fmla="*/ 508000 h 511175"/>
              <a:gd name="connsiteX8" fmla="*/ 339725 w 1098550"/>
              <a:gd name="connsiteY8" fmla="*/ 19050 h 511175"/>
              <a:gd name="connsiteX9" fmla="*/ 365125 w 1098550"/>
              <a:gd name="connsiteY9" fmla="*/ 508000 h 511175"/>
              <a:gd name="connsiteX10" fmla="*/ 463550 w 1098550"/>
              <a:gd name="connsiteY10" fmla="*/ 504825 h 511175"/>
              <a:gd name="connsiteX11" fmla="*/ 501650 w 1098550"/>
              <a:gd name="connsiteY11" fmla="*/ 76200 h 511175"/>
              <a:gd name="connsiteX12" fmla="*/ 523875 w 1098550"/>
              <a:gd name="connsiteY12" fmla="*/ 511175 h 511175"/>
              <a:gd name="connsiteX13" fmla="*/ 615950 w 1098550"/>
              <a:gd name="connsiteY13" fmla="*/ 508000 h 511175"/>
              <a:gd name="connsiteX14" fmla="*/ 647700 w 1098550"/>
              <a:gd name="connsiteY14" fmla="*/ 371475 h 511175"/>
              <a:gd name="connsiteX15" fmla="*/ 679450 w 1098550"/>
              <a:gd name="connsiteY15" fmla="*/ 508000 h 511175"/>
              <a:gd name="connsiteX16" fmla="*/ 746125 w 1098550"/>
              <a:gd name="connsiteY16" fmla="*/ 508000 h 511175"/>
              <a:gd name="connsiteX17" fmla="*/ 781050 w 1098550"/>
              <a:gd name="connsiteY17" fmla="*/ 0 h 511175"/>
              <a:gd name="connsiteX18" fmla="*/ 809625 w 1098550"/>
              <a:gd name="connsiteY18" fmla="*/ 511175 h 511175"/>
              <a:gd name="connsiteX19" fmla="*/ 898525 w 1098550"/>
              <a:gd name="connsiteY19" fmla="*/ 511175 h 511175"/>
              <a:gd name="connsiteX20" fmla="*/ 942975 w 1098550"/>
              <a:gd name="connsiteY20" fmla="*/ 146050 h 511175"/>
              <a:gd name="connsiteX21" fmla="*/ 962025 w 1098550"/>
              <a:gd name="connsiteY21" fmla="*/ 508000 h 511175"/>
              <a:gd name="connsiteX22" fmla="*/ 1041400 w 1098550"/>
              <a:gd name="connsiteY22" fmla="*/ 504825 h 511175"/>
              <a:gd name="connsiteX23" fmla="*/ 1073150 w 1098550"/>
              <a:gd name="connsiteY23" fmla="*/ 412750 h 511175"/>
              <a:gd name="connsiteX24" fmla="*/ 1089025 w 1098550"/>
              <a:gd name="connsiteY24" fmla="*/ 444500 h 511175"/>
              <a:gd name="connsiteX25" fmla="*/ 1098550 w 1098550"/>
              <a:gd name="connsiteY25" fmla="*/ 504825 h 511175"/>
              <a:gd name="connsiteX26" fmla="*/ 1098550 w 1098550"/>
              <a:gd name="connsiteY26" fmla="*/ 504825 h 511175"/>
              <a:gd name="connsiteX27" fmla="*/ 1098550 w 1098550"/>
              <a:gd name="connsiteY27" fmla="*/ 504825 h 51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8550" h="511175">
                <a:moveTo>
                  <a:pt x="0" y="508000"/>
                </a:moveTo>
                <a:cubicBezTo>
                  <a:pt x="15081" y="260879"/>
                  <a:pt x="30692" y="15875"/>
                  <a:pt x="41275" y="15875"/>
                </a:cubicBezTo>
                <a:cubicBezTo>
                  <a:pt x="51858" y="15875"/>
                  <a:pt x="41804" y="426508"/>
                  <a:pt x="63500" y="508000"/>
                </a:cubicBezTo>
                <a:cubicBezTo>
                  <a:pt x="99483" y="506942"/>
                  <a:pt x="149225" y="514879"/>
                  <a:pt x="171450" y="504825"/>
                </a:cubicBezTo>
                <a:cubicBezTo>
                  <a:pt x="193675" y="494771"/>
                  <a:pt x="187325" y="454025"/>
                  <a:pt x="196850" y="447675"/>
                </a:cubicBezTo>
                <a:cubicBezTo>
                  <a:pt x="206375" y="441325"/>
                  <a:pt x="222779" y="456671"/>
                  <a:pt x="228600" y="466725"/>
                </a:cubicBezTo>
                <a:cubicBezTo>
                  <a:pt x="234421" y="476779"/>
                  <a:pt x="219604" y="501121"/>
                  <a:pt x="231775" y="508000"/>
                </a:cubicBezTo>
                <a:lnTo>
                  <a:pt x="301625" y="508000"/>
                </a:lnTo>
                <a:cubicBezTo>
                  <a:pt x="319617" y="426508"/>
                  <a:pt x="329142" y="19050"/>
                  <a:pt x="339725" y="19050"/>
                </a:cubicBezTo>
                <a:cubicBezTo>
                  <a:pt x="350308" y="19050"/>
                  <a:pt x="344488" y="427038"/>
                  <a:pt x="365125" y="508000"/>
                </a:cubicBezTo>
                <a:lnTo>
                  <a:pt x="463550" y="504825"/>
                </a:lnTo>
                <a:cubicBezTo>
                  <a:pt x="486304" y="432858"/>
                  <a:pt x="491596" y="75142"/>
                  <a:pt x="501650" y="76200"/>
                </a:cubicBezTo>
                <a:cubicBezTo>
                  <a:pt x="511704" y="77258"/>
                  <a:pt x="504825" y="439208"/>
                  <a:pt x="523875" y="511175"/>
                </a:cubicBezTo>
                <a:lnTo>
                  <a:pt x="615950" y="508000"/>
                </a:lnTo>
                <a:cubicBezTo>
                  <a:pt x="636587" y="484717"/>
                  <a:pt x="637117" y="371475"/>
                  <a:pt x="647700" y="371475"/>
                </a:cubicBezTo>
                <a:cubicBezTo>
                  <a:pt x="658283" y="371475"/>
                  <a:pt x="663046" y="485246"/>
                  <a:pt x="679450" y="508000"/>
                </a:cubicBezTo>
                <a:lnTo>
                  <a:pt x="746125" y="508000"/>
                </a:lnTo>
                <a:cubicBezTo>
                  <a:pt x="763058" y="423333"/>
                  <a:pt x="770467" y="-529"/>
                  <a:pt x="781050" y="0"/>
                </a:cubicBezTo>
                <a:cubicBezTo>
                  <a:pt x="791633" y="529"/>
                  <a:pt x="790046" y="425979"/>
                  <a:pt x="809625" y="511175"/>
                </a:cubicBezTo>
                <a:lnTo>
                  <a:pt x="898525" y="511175"/>
                </a:lnTo>
                <a:cubicBezTo>
                  <a:pt x="920750" y="450321"/>
                  <a:pt x="932392" y="146579"/>
                  <a:pt x="942975" y="146050"/>
                </a:cubicBezTo>
                <a:cubicBezTo>
                  <a:pt x="953558" y="145521"/>
                  <a:pt x="945621" y="448204"/>
                  <a:pt x="962025" y="508000"/>
                </a:cubicBezTo>
                <a:lnTo>
                  <a:pt x="1041400" y="504825"/>
                </a:lnTo>
                <a:cubicBezTo>
                  <a:pt x="1059921" y="488950"/>
                  <a:pt x="1065213" y="422804"/>
                  <a:pt x="1073150" y="412750"/>
                </a:cubicBezTo>
                <a:cubicBezTo>
                  <a:pt x="1081087" y="402696"/>
                  <a:pt x="1084792" y="429154"/>
                  <a:pt x="1089025" y="444500"/>
                </a:cubicBezTo>
                <a:cubicBezTo>
                  <a:pt x="1093258" y="459846"/>
                  <a:pt x="1098550" y="504825"/>
                  <a:pt x="1098550" y="504825"/>
                </a:cubicBezTo>
                <a:lnTo>
                  <a:pt x="1098550" y="504825"/>
                </a:lnTo>
                <a:lnTo>
                  <a:pt x="1098550" y="504825"/>
                </a:lnTo>
              </a:path>
            </a:pathLst>
          </a:custGeom>
          <a:noFill/>
          <a:ln w="25400" cap="flat" cmpd="sng" algn="ctr">
            <a:solidFill>
              <a:srgbClr val="FF0000"/>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4" name="Picture 1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143673" y="2687391"/>
            <a:ext cx="5578473" cy="1801573"/>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65"/>
          <p:cNvSpPr txBox="1">
            <a:spLocks noChangeArrowheads="1"/>
          </p:cNvSpPr>
          <p:nvPr/>
        </p:nvSpPr>
        <p:spPr bwMode="auto">
          <a:xfrm rot="16200000">
            <a:off x="1911522" y="3379078"/>
            <a:ext cx="11560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Lag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17" name="Oval 16"/>
          <p:cNvSpPr>
            <a:spLocks noChangeAspect="1"/>
          </p:cNvSpPr>
          <p:nvPr/>
        </p:nvSpPr>
        <p:spPr bwMode="auto">
          <a:xfrm>
            <a:off x="4588541" y="407189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48414" y="17975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p:cNvSpPr/>
          <p:nvPr/>
        </p:nvSpPr>
        <p:spPr bwMode="auto">
          <a:xfrm>
            <a:off x="4057194" y="1856157"/>
            <a:ext cx="1159331" cy="591483"/>
          </a:xfrm>
          <a:prstGeom prst="rect">
            <a:avLst/>
          </a:prstGeom>
          <a:noFill/>
          <a:ln w="38100" cap="flat" cmpd="sng" algn="ctr">
            <a:solidFill>
              <a:srgbClr val="FF0000"/>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2"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39652661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6.14</a:t>
            </a:r>
            <a:endParaRPr lang="de-DE"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292" y="4661739"/>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bwMode="auto">
          <a:xfrm>
            <a:off x="4569073" y="4797941"/>
            <a:ext cx="1098550" cy="511175"/>
          </a:xfrm>
          <a:custGeom>
            <a:avLst/>
            <a:gdLst>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63904"/>
              <a:gd name="connsiteX1" fmla="*/ 41275 w 1098550"/>
              <a:gd name="connsiteY1" fmla="*/ 15875 h 563904"/>
              <a:gd name="connsiteX2" fmla="*/ 66675 w 1098550"/>
              <a:gd name="connsiteY2" fmla="*/ 520700 h 563904"/>
              <a:gd name="connsiteX3" fmla="*/ 171450 w 1098550"/>
              <a:gd name="connsiteY3" fmla="*/ 504825 h 563904"/>
              <a:gd name="connsiteX4" fmla="*/ 196850 w 1098550"/>
              <a:gd name="connsiteY4" fmla="*/ 447675 h 563904"/>
              <a:gd name="connsiteX5" fmla="*/ 228600 w 1098550"/>
              <a:gd name="connsiteY5" fmla="*/ 466725 h 563904"/>
              <a:gd name="connsiteX6" fmla="*/ 231775 w 1098550"/>
              <a:gd name="connsiteY6" fmla="*/ 508000 h 563904"/>
              <a:gd name="connsiteX7" fmla="*/ 301625 w 1098550"/>
              <a:gd name="connsiteY7" fmla="*/ 508000 h 563904"/>
              <a:gd name="connsiteX8" fmla="*/ 339725 w 1098550"/>
              <a:gd name="connsiteY8" fmla="*/ 19050 h 563904"/>
              <a:gd name="connsiteX9" fmla="*/ 365125 w 1098550"/>
              <a:gd name="connsiteY9" fmla="*/ 508000 h 563904"/>
              <a:gd name="connsiteX10" fmla="*/ 463550 w 1098550"/>
              <a:gd name="connsiteY10" fmla="*/ 504825 h 563904"/>
              <a:gd name="connsiteX11" fmla="*/ 501650 w 1098550"/>
              <a:gd name="connsiteY11" fmla="*/ 76200 h 563904"/>
              <a:gd name="connsiteX12" fmla="*/ 523875 w 1098550"/>
              <a:gd name="connsiteY12" fmla="*/ 511175 h 563904"/>
              <a:gd name="connsiteX13" fmla="*/ 615950 w 1098550"/>
              <a:gd name="connsiteY13" fmla="*/ 508000 h 563904"/>
              <a:gd name="connsiteX14" fmla="*/ 647700 w 1098550"/>
              <a:gd name="connsiteY14" fmla="*/ 371475 h 563904"/>
              <a:gd name="connsiteX15" fmla="*/ 679450 w 1098550"/>
              <a:gd name="connsiteY15" fmla="*/ 508000 h 563904"/>
              <a:gd name="connsiteX16" fmla="*/ 746125 w 1098550"/>
              <a:gd name="connsiteY16" fmla="*/ 508000 h 563904"/>
              <a:gd name="connsiteX17" fmla="*/ 781050 w 1098550"/>
              <a:gd name="connsiteY17" fmla="*/ 0 h 563904"/>
              <a:gd name="connsiteX18" fmla="*/ 809625 w 1098550"/>
              <a:gd name="connsiteY18" fmla="*/ 511175 h 563904"/>
              <a:gd name="connsiteX19" fmla="*/ 904875 w 1098550"/>
              <a:gd name="connsiteY19" fmla="*/ 501650 h 563904"/>
              <a:gd name="connsiteX20" fmla="*/ 942975 w 1098550"/>
              <a:gd name="connsiteY20" fmla="*/ 146050 h 563904"/>
              <a:gd name="connsiteX21" fmla="*/ 962025 w 1098550"/>
              <a:gd name="connsiteY21" fmla="*/ 508000 h 563904"/>
              <a:gd name="connsiteX22" fmla="*/ 1041400 w 1098550"/>
              <a:gd name="connsiteY22" fmla="*/ 504825 h 563904"/>
              <a:gd name="connsiteX23" fmla="*/ 1073150 w 1098550"/>
              <a:gd name="connsiteY23" fmla="*/ 412750 h 563904"/>
              <a:gd name="connsiteX24" fmla="*/ 1089025 w 1098550"/>
              <a:gd name="connsiteY24" fmla="*/ 444500 h 563904"/>
              <a:gd name="connsiteX25" fmla="*/ 1098550 w 1098550"/>
              <a:gd name="connsiteY25" fmla="*/ 504825 h 563904"/>
              <a:gd name="connsiteX26" fmla="*/ 1098550 w 1098550"/>
              <a:gd name="connsiteY26" fmla="*/ 504825 h 563904"/>
              <a:gd name="connsiteX27" fmla="*/ 1098550 w 1098550"/>
              <a:gd name="connsiteY27" fmla="*/ 504825 h 563904"/>
              <a:gd name="connsiteX0" fmla="*/ 0 w 1098550"/>
              <a:gd name="connsiteY0" fmla="*/ 508000 h 563904"/>
              <a:gd name="connsiteX1" fmla="*/ 41275 w 1098550"/>
              <a:gd name="connsiteY1" fmla="*/ 15875 h 563904"/>
              <a:gd name="connsiteX2" fmla="*/ 63500 w 1098550"/>
              <a:gd name="connsiteY2" fmla="*/ 508000 h 563904"/>
              <a:gd name="connsiteX3" fmla="*/ 171450 w 1098550"/>
              <a:gd name="connsiteY3" fmla="*/ 504825 h 563904"/>
              <a:gd name="connsiteX4" fmla="*/ 196850 w 1098550"/>
              <a:gd name="connsiteY4" fmla="*/ 447675 h 563904"/>
              <a:gd name="connsiteX5" fmla="*/ 228600 w 1098550"/>
              <a:gd name="connsiteY5" fmla="*/ 466725 h 563904"/>
              <a:gd name="connsiteX6" fmla="*/ 231775 w 1098550"/>
              <a:gd name="connsiteY6" fmla="*/ 508000 h 563904"/>
              <a:gd name="connsiteX7" fmla="*/ 301625 w 1098550"/>
              <a:gd name="connsiteY7" fmla="*/ 508000 h 563904"/>
              <a:gd name="connsiteX8" fmla="*/ 339725 w 1098550"/>
              <a:gd name="connsiteY8" fmla="*/ 19050 h 563904"/>
              <a:gd name="connsiteX9" fmla="*/ 365125 w 1098550"/>
              <a:gd name="connsiteY9" fmla="*/ 508000 h 563904"/>
              <a:gd name="connsiteX10" fmla="*/ 463550 w 1098550"/>
              <a:gd name="connsiteY10" fmla="*/ 504825 h 563904"/>
              <a:gd name="connsiteX11" fmla="*/ 501650 w 1098550"/>
              <a:gd name="connsiteY11" fmla="*/ 76200 h 563904"/>
              <a:gd name="connsiteX12" fmla="*/ 523875 w 1098550"/>
              <a:gd name="connsiteY12" fmla="*/ 511175 h 563904"/>
              <a:gd name="connsiteX13" fmla="*/ 615950 w 1098550"/>
              <a:gd name="connsiteY13" fmla="*/ 508000 h 563904"/>
              <a:gd name="connsiteX14" fmla="*/ 647700 w 1098550"/>
              <a:gd name="connsiteY14" fmla="*/ 371475 h 563904"/>
              <a:gd name="connsiteX15" fmla="*/ 679450 w 1098550"/>
              <a:gd name="connsiteY15" fmla="*/ 508000 h 563904"/>
              <a:gd name="connsiteX16" fmla="*/ 746125 w 1098550"/>
              <a:gd name="connsiteY16" fmla="*/ 508000 h 563904"/>
              <a:gd name="connsiteX17" fmla="*/ 781050 w 1098550"/>
              <a:gd name="connsiteY17" fmla="*/ 0 h 563904"/>
              <a:gd name="connsiteX18" fmla="*/ 809625 w 1098550"/>
              <a:gd name="connsiteY18" fmla="*/ 511175 h 563904"/>
              <a:gd name="connsiteX19" fmla="*/ 904875 w 1098550"/>
              <a:gd name="connsiteY19" fmla="*/ 501650 h 563904"/>
              <a:gd name="connsiteX20" fmla="*/ 942975 w 1098550"/>
              <a:gd name="connsiteY20" fmla="*/ 146050 h 563904"/>
              <a:gd name="connsiteX21" fmla="*/ 962025 w 1098550"/>
              <a:gd name="connsiteY21" fmla="*/ 508000 h 563904"/>
              <a:gd name="connsiteX22" fmla="*/ 1041400 w 1098550"/>
              <a:gd name="connsiteY22" fmla="*/ 504825 h 563904"/>
              <a:gd name="connsiteX23" fmla="*/ 1073150 w 1098550"/>
              <a:gd name="connsiteY23" fmla="*/ 412750 h 563904"/>
              <a:gd name="connsiteX24" fmla="*/ 1089025 w 1098550"/>
              <a:gd name="connsiteY24" fmla="*/ 444500 h 563904"/>
              <a:gd name="connsiteX25" fmla="*/ 1098550 w 1098550"/>
              <a:gd name="connsiteY25" fmla="*/ 504825 h 563904"/>
              <a:gd name="connsiteX26" fmla="*/ 1098550 w 1098550"/>
              <a:gd name="connsiteY26" fmla="*/ 504825 h 563904"/>
              <a:gd name="connsiteX27" fmla="*/ 1098550 w 1098550"/>
              <a:gd name="connsiteY27" fmla="*/ 504825 h 563904"/>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6318"/>
              <a:gd name="connsiteX1" fmla="*/ 41275 w 1098550"/>
              <a:gd name="connsiteY1" fmla="*/ 15875 h 566318"/>
              <a:gd name="connsiteX2" fmla="*/ 63500 w 1098550"/>
              <a:gd name="connsiteY2" fmla="*/ 508000 h 566318"/>
              <a:gd name="connsiteX3" fmla="*/ 171450 w 1098550"/>
              <a:gd name="connsiteY3" fmla="*/ 504825 h 566318"/>
              <a:gd name="connsiteX4" fmla="*/ 196850 w 1098550"/>
              <a:gd name="connsiteY4" fmla="*/ 447675 h 566318"/>
              <a:gd name="connsiteX5" fmla="*/ 228600 w 1098550"/>
              <a:gd name="connsiteY5" fmla="*/ 466725 h 566318"/>
              <a:gd name="connsiteX6" fmla="*/ 231775 w 1098550"/>
              <a:gd name="connsiteY6" fmla="*/ 508000 h 566318"/>
              <a:gd name="connsiteX7" fmla="*/ 301625 w 1098550"/>
              <a:gd name="connsiteY7" fmla="*/ 508000 h 566318"/>
              <a:gd name="connsiteX8" fmla="*/ 339725 w 1098550"/>
              <a:gd name="connsiteY8" fmla="*/ 19050 h 566318"/>
              <a:gd name="connsiteX9" fmla="*/ 365125 w 1098550"/>
              <a:gd name="connsiteY9" fmla="*/ 508000 h 566318"/>
              <a:gd name="connsiteX10" fmla="*/ 463550 w 1098550"/>
              <a:gd name="connsiteY10" fmla="*/ 504825 h 566318"/>
              <a:gd name="connsiteX11" fmla="*/ 501650 w 1098550"/>
              <a:gd name="connsiteY11" fmla="*/ 76200 h 566318"/>
              <a:gd name="connsiteX12" fmla="*/ 523875 w 1098550"/>
              <a:gd name="connsiteY12" fmla="*/ 511175 h 566318"/>
              <a:gd name="connsiteX13" fmla="*/ 615950 w 1098550"/>
              <a:gd name="connsiteY13" fmla="*/ 508000 h 566318"/>
              <a:gd name="connsiteX14" fmla="*/ 647700 w 1098550"/>
              <a:gd name="connsiteY14" fmla="*/ 371475 h 566318"/>
              <a:gd name="connsiteX15" fmla="*/ 679450 w 1098550"/>
              <a:gd name="connsiteY15" fmla="*/ 508000 h 566318"/>
              <a:gd name="connsiteX16" fmla="*/ 746125 w 1098550"/>
              <a:gd name="connsiteY16" fmla="*/ 508000 h 566318"/>
              <a:gd name="connsiteX17" fmla="*/ 781050 w 1098550"/>
              <a:gd name="connsiteY17" fmla="*/ 0 h 566318"/>
              <a:gd name="connsiteX18" fmla="*/ 809625 w 1098550"/>
              <a:gd name="connsiteY18" fmla="*/ 511175 h 566318"/>
              <a:gd name="connsiteX19" fmla="*/ 898525 w 1098550"/>
              <a:gd name="connsiteY19" fmla="*/ 511175 h 566318"/>
              <a:gd name="connsiteX20" fmla="*/ 942975 w 1098550"/>
              <a:gd name="connsiteY20" fmla="*/ 146050 h 566318"/>
              <a:gd name="connsiteX21" fmla="*/ 962025 w 1098550"/>
              <a:gd name="connsiteY21" fmla="*/ 508000 h 566318"/>
              <a:gd name="connsiteX22" fmla="*/ 1041400 w 1098550"/>
              <a:gd name="connsiteY22" fmla="*/ 504825 h 566318"/>
              <a:gd name="connsiteX23" fmla="*/ 1073150 w 1098550"/>
              <a:gd name="connsiteY23" fmla="*/ 412750 h 566318"/>
              <a:gd name="connsiteX24" fmla="*/ 1089025 w 1098550"/>
              <a:gd name="connsiteY24" fmla="*/ 444500 h 566318"/>
              <a:gd name="connsiteX25" fmla="*/ 1098550 w 1098550"/>
              <a:gd name="connsiteY25" fmla="*/ 504825 h 566318"/>
              <a:gd name="connsiteX26" fmla="*/ 1098550 w 1098550"/>
              <a:gd name="connsiteY26" fmla="*/ 504825 h 566318"/>
              <a:gd name="connsiteX27" fmla="*/ 1098550 w 1098550"/>
              <a:gd name="connsiteY27" fmla="*/ 504825 h 566318"/>
              <a:gd name="connsiteX0" fmla="*/ 0 w 1098550"/>
              <a:gd name="connsiteY0" fmla="*/ 508000 h 537470"/>
              <a:gd name="connsiteX1" fmla="*/ 41275 w 1098550"/>
              <a:gd name="connsiteY1" fmla="*/ 15875 h 537470"/>
              <a:gd name="connsiteX2" fmla="*/ 63500 w 1098550"/>
              <a:gd name="connsiteY2" fmla="*/ 508000 h 537470"/>
              <a:gd name="connsiteX3" fmla="*/ 171450 w 1098550"/>
              <a:gd name="connsiteY3" fmla="*/ 504825 h 537470"/>
              <a:gd name="connsiteX4" fmla="*/ 196850 w 1098550"/>
              <a:gd name="connsiteY4" fmla="*/ 447675 h 537470"/>
              <a:gd name="connsiteX5" fmla="*/ 228600 w 1098550"/>
              <a:gd name="connsiteY5" fmla="*/ 466725 h 537470"/>
              <a:gd name="connsiteX6" fmla="*/ 231775 w 1098550"/>
              <a:gd name="connsiteY6" fmla="*/ 508000 h 537470"/>
              <a:gd name="connsiteX7" fmla="*/ 301625 w 1098550"/>
              <a:gd name="connsiteY7" fmla="*/ 508000 h 537470"/>
              <a:gd name="connsiteX8" fmla="*/ 339725 w 1098550"/>
              <a:gd name="connsiteY8" fmla="*/ 19050 h 537470"/>
              <a:gd name="connsiteX9" fmla="*/ 365125 w 1098550"/>
              <a:gd name="connsiteY9" fmla="*/ 508000 h 537470"/>
              <a:gd name="connsiteX10" fmla="*/ 463550 w 1098550"/>
              <a:gd name="connsiteY10" fmla="*/ 504825 h 537470"/>
              <a:gd name="connsiteX11" fmla="*/ 501650 w 1098550"/>
              <a:gd name="connsiteY11" fmla="*/ 76200 h 537470"/>
              <a:gd name="connsiteX12" fmla="*/ 523875 w 1098550"/>
              <a:gd name="connsiteY12" fmla="*/ 511175 h 537470"/>
              <a:gd name="connsiteX13" fmla="*/ 615950 w 1098550"/>
              <a:gd name="connsiteY13" fmla="*/ 508000 h 537470"/>
              <a:gd name="connsiteX14" fmla="*/ 647700 w 1098550"/>
              <a:gd name="connsiteY14" fmla="*/ 371475 h 537470"/>
              <a:gd name="connsiteX15" fmla="*/ 679450 w 1098550"/>
              <a:gd name="connsiteY15" fmla="*/ 508000 h 537470"/>
              <a:gd name="connsiteX16" fmla="*/ 746125 w 1098550"/>
              <a:gd name="connsiteY16" fmla="*/ 508000 h 537470"/>
              <a:gd name="connsiteX17" fmla="*/ 781050 w 1098550"/>
              <a:gd name="connsiteY17" fmla="*/ 0 h 537470"/>
              <a:gd name="connsiteX18" fmla="*/ 809625 w 1098550"/>
              <a:gd name="connsiteY18" fmla="*/ 511175 h 537470"/>
              <a:gd name="connsiteX19" fmla="*/ 898525 w 1098550"/>
              <a:gd name="connsiteY19" fmla="*/ 511175 h 537470"/>
              <a:gd name="connsiteX20" fmla="*/ 942975 w 1098550"/>
              <a:gd name="connsiteY20" fmla="*/ 146050 h 537470"/>
              <a:gd name="connsiteX21" fmla="*/ 962025 w 1098550"/>
              <a:gd name="connsiteY21" fmla="*/ 508000 h 537470"/>
              <a:gd name="connsiteX22" fmla="*/ 1041400 w 1098550"/>
              <a:gd name="connsiteY22" fmla="*/ 504825 h 537470"/>
              <a:gd name="connsiteX23" fmla="*/ 1073150 w 1098550"/>
              <a:gd name="connsiteY23" fmla="*/ 412750 h 537470"/>
              <a:gd name="connsiteX24" fmla="*/ 1089025 w 1098550"/>
              <a:gd name="connsiteY24" fmla="*/ 444500 h 537470"/>
              <a:gd name="connsiteX25" fmla="*/ 1098550 w 1098550"/>
              <a:gd name="connsiteY25" fmla="*/ 504825 h 537470"/>
              <a:gd name="connsiteX26" fmla="*/ 1098550 w 1098550"/>
              <a:gd name="connsiteY26" fmla="*/ 504825 h 537470"/>
              <a:gd name="connsiteX27" fmla="*/ 1098550 w 1098550"/>
              <a:gd name="connsiteY27" fmla="*/ 504825 h 537470"/>
              <a:gd name="connsiteX0" fmla="*/ 0 w 1098550"/>
              <a:gd name="connsiteY0" fmla="*/ 508000 h 511175"/>
              <a:gd name="connsiteX1" fmla="*/ 41275 w 1098550"/>
              <a:gd name="connsiteY1" fmla="*/ 15875 h 511175"/>
              <a:gd name="connsiteX2" fmla="*/ 63500 w 1098550"/>
              <a:gd name="connsiteY2" fmla="*/ 508000 h 511175"/>
              <a:gd name="connsiteX3" fmla="*/ 171450 w 1098550"/>
              <a:gd name="connsiteY3" fmla="*/ 504825 h 511175"/>
              <a:gd name="connsiteX4" fmla="*/ 196850 w 1098550"/>
              <a:gd name="connsiteY4" fmla="*/ 447675 h 511175"/>
              <a:gd name="connsiteX5" fmla="*/ 228600 w 1098550"/>
              <a:gd name="connsiteY5" fmla="*/ 466725 h 511175"/>
              <a:gd name="connsiteX6" fmla="*/ 231775 w 1098550"/>
              <a:gd name="connsiteY6" fmla="*/ 508000 h 511175"/>
              <a:gd name="connsiteX7" fmla="*/ 301625 w 1098550"/>
              <a:gd name="connsiteY7" fmla="*/ 508000 h 511175"/>
              <a:gd name="connsiteX8" fmla="*/ 339725 w 1098550"/>
              <a:gd name="connsiteY8" fmla="*/ 19050 h 511175"/>
              <a:gd name="connsiteX9" fmla="*/ 365125 w 1098550"/>
              <a:gd name="connsiteY9" fmla="*/ 508000 h 511175"/>
              <a:gd name="connsiteX10" fmla="*/ 463550 w 1098550"/>
              <a:gd name="connsiteY10" fmla="*/ 504825 h 511175"/>
              <a:gd name="connsiteX11" fmla="*/ 501650 w 1098550"/>
              <a:gd name="connsiteY11" fmla="*/ 76200 h 511175"/>
              <a:gd name="connsiteX12" fmla="*/ 523875 w 1098550"/>
              <a:gd name="connsiteY12" fmla="*/ 511175 h 511175"/>
              <a:gd name="connsiteX13" fmla="*/ 615950 w 1098550"/>
              <a:gd name="connsiteY13" fmla="*/ 508000 h 511175"/>
              <a:gd name="connsiteX14" fmla="*/ 647700 w 1098550"/>
              <a:gd name="connsiteY14" fmla="*/ 371475 h 511175"/>
              <a:gd name="connsiteX15" fmla="*/ 679450 w 1098550"/>
              <a:gd name="connsiteY15" fmla="*/ 508000 h 511175"/>
              <a:gd name="connsiteX16" fmla="*/ 746125 w 1098550"/>
              <a:gd name="connsiteY16" fmla="*/ 508000 h 511175"/>
              <a:gd name="connsiteX17" fmla="*/ 781050 w 1098550"/>
              <a:gd name="connsiteY17" fmla="*/ 0 h 511175"/>
              <a:gd name="connsiteX18" fmla="*/ 809625 w 1098550"/>
              <a:gd name="connsiteY18" fmla="*/ 511175 h 511175"/>
              <a:gd name="connsiteX19" fmla="*/ 898525 w 1098550"/>
              <a:gd name="connsiteY19" fmla="*/ 511175 h 511175"/>
              <a:gd name="connsiteX20" fmla="*/ 942975 w 1098550"/>
              <a:gd name="connsiteY20" fmla="*/ 146050 h 511175"/>
              <a:gd name="connsiteX21" fmla="*/ 962025 w 1098550"/>
              <a:gd name="connsiteY21" fmla="*/ 508000 h 511175"/>
              <a:gd name="connsiteX22" fmla="*/ 1041400 w 1098550"/>
              <a:gd name="connsiteY22" fmla="*/ 504825 h 511175"/>
              <a:gd name="connsiteX23" fmla="*/ 1073150 w 1098550"/>
              <a:gd name="connsiteY23" fmla="*/ 412750 h 511175"/>
              <a:gd name="connsiteX24" fmla="*/ 1089025 w 1098550"/>
              <a:gd name="connsiteY24" fmla="*/ 444500 h 511175"/>
              <a:gd name="connsiteX25" fmla="*/ 1098550 w 1098550"/>
              <a:gd name="connsiteY25" fmla="*/ 504825 h 511175"/>
              <a:gd name="connsiteX26" fmla="*/ 1098550 w 1098550"/>
              <a:gd name="connsiteY26" fmla="*/ 504825 h 511175"/>
              <a:gd name="connsiteX27" fmla="*/ 1098550 w 1098550"/>
              <a:gd name="connsiteY27" fmla="*/ 504825 h 51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8550" h="511175">
                <a:moveTo>
                  <a:pt x="0" y="508000"/>
                </a:moveTo>
                <a:cubicBezTo>
                  <a:pt x="15081" y="260879"/>
                  <a:pt x="30692" y="15875"/>
                  <a:pt x="41275" y="15875"/>
                </a:cubicBezTo>
                <a:cubicBezTo>
                  <a:pt x="51858" y="15875"/>
                  <a:pt x="41804" y="426508"/>
                  <a:pt x="63500" y="508000"/>
                </a:cubicBezTo>
                <a:cubicBezTo>
                  <a:pt x="99483" y="506942"/>
                  <a:pt x="149225" y="514879"/>
                  <a:pt x="171450" y="504825"/>
                </a:cubicBezTo>
                <a:cubicBezTo>
                  <a:pt x="193675" y="494771"/>
                  <a:pt x="187325" y="454025"/>
                  <a:pt x="196850" y="447675"/>
                </a:cubicBezTo>
                <a:cubicBezTo>
                  <a:pt x="206375" y="441325"/>
                  <a:pt x="222779" y="456671"/>
                  <a:pt x="228600" y="466725"/>
                </a:cubicBezTo>
                <a:cubicBezTo>
                  <a:pt x="234421" y="476779"/>
                  <a:pt x="219604" y="501121"/>
                  <a:pt x="231775" y="508000"/>
                </a:cubicBezTo>
                <a:lnTo>
                  <a:pt x="301625" y="508000"/>
                </a:lnTo>
                <a:cubicBezTo>
                  <a:pt x="319617" y="426508"/>
                  <a:pt x="329142" y="19050"/>
                  <a:pt x="339725" y="19050"/>
                </a:cubicBezTo>
                <a:cubicBezTo>
                  <a:pt x="350308" y="19050"/>
                  <a:pt x="344488" y="427038"/>
                  <a:pt x="365125" y="508000"/>
                </a:cubicBezTo>
                <a:lnTo>
                  <a:pt x="463550" y="504825"/>
                </a:lnTo>
                <a:cubicBezTo>
                  <a:pt x="486304" y="432858"/>
                  <a:pt x="491596" y="75142"/>
                  <a:pt x="501650" y="76200"/>
                </a:cubicBezTo>
                <a:cubicBezTo>
                  <a:pt x="511704" y="77258"/>
                  <a:pt x="504825" y="439208"/>
                  <a:pt x="523875" y="511175"/>
                </a:cubicBezTo>
                <a:lnTo>
                  <a:pt x="615950" y="508000"/>
                </a:lnTo>
                <a:cubicBezTo>
                  <a:pt x="636587" y="484717"/>
                  <a:pt x="637117" y="371475"/>
                  <a:pt x="647700" y="371475"/>
                </a:cubicBezTo>
                <a:cubicBezTo>
                  <a:pt x="658283" y="371475"/>
                  <a:pt x="663046" y="485246"/>
                  <a:pt x="679450" y="508000"/>
                </a:cubicBezTo>
                <a:lnTo>
                  <a:pt x="746125" y="508000"/>
                </a:lnTo>
                <a:cubicBezTo>
                  <a:pt x="763058" y="423333"/>
                  <a:pt x="770467" y="-529"/>
                  <a:pt x="781050" y="0"/>
                </a:cubicBezTo>
                <a:cubicBezTo>
                  <a:pt x="791633" y="529"/>
                  <a:pt x="790046" y="425979"/>
                  <a:pt x="809625" y="511175"/>
                </a:cubicBezTo>
                <a:lnTo>
                  <a:pt x="898525" y="511175"/>
                </a:lnTo>
                <a:cubicBezTo>
                  <a:pt x="920750" y="450321"/>
                  <a:pt x="932392" y="146579"/>
                  <a:pt x="942975" y="146050"/>
                </a:cubicBezTo>
                <a:cubicBezTo>
                  <a:pt x="953558" y="145521"/>
                  <a:pt x="945621" y="448204"/>
                  <a:pt x="962025" y="508000"/>
                </a:cubicBezTo>
                <a:lnTo>
                  <a:pt x="1041400" y="504825"/>
                </a:lnTo>
                <a:cubicBezTo>
                  <a:pt x="1059921" y="488950"/>
                  <a:pt x="1065213" y="422804"/>
                  <a:pt x="1073150" y="412750"/>
                </a:cubicBezTo>
                <a:cubicBezTo>
                  <a:pt x="1081087" y="402696"/>
                  <a:pt x="1084792" y="429154"/>
                  <a:pt x="1089025" y="444500"/>
                </a:cubicBezTo>
                <a:cubicBezTo>
                  <a:pt x="1093258" y="459846"/>
                  <a:pt x="1098550" y="504825"/>
                  <a:pt x="1098550" y="504825"/>
                </a:cubicBezTo>
                <a:lnTo>
                  <a:pt x="1098550" y="504825"/>
                </a:lnTo>
                <a:lnTo>
                  <a:pt x="1098550" y="504825"/>
                </a:lnTo>
              </a:path>
            </a:pathLst>
          </a:custGeom>
          <a:noFill/>
          <a:ln w="25400" cap="flat" cmpd="sng" algn="ctr">
            <a:solidFill>
              <a:srgbClr val="FF0000"/>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143673" y="2687391"/>
            <a:ext cx="5578473" cy="180157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a:spLocks noChangeAspect="1"/>
          </p:cNvSpPr>
          <p:nvPr/>
        </p:nvSpPr>
        <p:spPr bwMode="auto">
          <a:xfrm>
            <a:off x="4588644" y="3706521"/>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48414" y="17975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auto">
          <a:xfrm>
            <a:off x="4057194" y="1856157"/>
            <a:ext cx="1159331" cy="591483"/>
          </a:xfrm>
          <a:prstGeom prst="rect">
            <a:avLst/>
          </a:prstGeom>
          <a:noFill/>
          <a:ln w="38100" cap="flat" cmpd="sng" algn="ctr">
            <a:solidFill>
              <a:srgbClr val="FF0000"/>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6"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17" name="TextBox 65"/>
          <p:cNvSpPr txBox="1">
            <a:spLocks noChangeArrowheads="1"/>
          </p:cNvSpPr>
          <p:nvPr/>
        </p:nvSpPr>
        <p:spPr bwMode="auto">
          <a:xfrm rot="16200000">
            <a:off x="1911522" y="3379078"/>
            <a:ext cx="11560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Lag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1215309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6.14</a:t>
            </a:r>
            <a:endParaRPr lang="de-DE"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86292" y="4661739"/>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bwMode="auto">
          <a:xfrm>
            <a:off x="4193555" y="4782234"/>
            <a:ext cx="1098550" cy="511175"/>
          </a:xfrm>
          <a:custGeom>
            <a:avLst/>
            <a:gdLst>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71794"/>
              <a:gd name="connsiteX1" fmla="*/ 41275 w 1098550"/>
              <a:gd name="connsiteY1" fmla="*/ 15875 h 571794"/>
              <a:gd name="connsiteX2" fmla="*/ 66675 w 1098550"/>
              <a:gd name="connsiteY2" fmla="*/ 520700 h 571794"/>
              <a:gd name="connsiteX3" fmla="*/ 171450 w 1098550"/>
              <a:gd name="connsiteY3" fmla="*/ 504825 h 571794"/>
              <a:gd name="connsiteX4" fmla="*/ 196850 w 1098550"/>
              <a:gd name="connsiteY4" fmla="*/ 447675 h 571794"/>
              <a:gd name="connsiteX5" fmla="*/ 228600 w 1098550"/>
              <a:gd name="connsiteY5" fmla="*/ 466725 h 571794"/>
              <a:gd name="connsiteX6" fmla="*/ 231775 w 1098550"/>
              <a:gd name="connsiteY6" fmla="*/ 508000 h 571794"/>
              <a:gd name="connsiteX7" fmla="*/ 301625 w 1098550"/>
              <a:gd name="connsiteY7" fmla="*/ 508000 h 571794"/>
              <a:gd name="connsiteX8" fmla="*/ 339725 w 1098550"/>
              <a:gd name="connsiteY8" fmla="*/ 19050 h 571794"/>
              <a:gd name="connsiteX9" fmla="*/ 368300 w 1098550"/>
              <a:gd name="connsiteY9" fmla="*/ 520700 h 571794"/>
              <a:gd name="connsiteX10" fmla="*/ 463550 w 1098550"/>
              <a:gd name="connsiteY10" fmla="*/ 504825 h 571794"/>
              <a:gd name="connsiteX11" fmla="*/ 501650 w 1098550"/>
              <a:gd name="connsiteY11" fmla="*/ 76200 h 571794"/>
              <a:gd name="connsiteX12" fmla="*/ 523875 w 1098550"/>
              <a:gd name="connsiteY12" fmla="*/ 511175 h 571794"/>
              <a:gd name="connsiteX13" fmla="*/ 615950 w 1098550"/>
              <a:gd name="connsiteY13" fmla="*/ 508000 h 571794"/>
              <a:gd name="connsiteX14" fmla="*/ 647700 w 1098550"/>
              <a:gd name="connsiteY14" fmla="*/ 371475 h 571794"/>
              <a:gd name="connsiteX15" fmla="*/ 679450 w 1098550"/>
              <a:gd name="connsiteY15" fmla="*/ 508000 h 571794"/>
              <a:gd name="connsiteX16" fmla="*/ 746125 w 1098550"/>
              <a:gd name="connsiteY16" fmla="*/ 508000 h 571794"/>
              <a:gd name="connsiteX17" fmla="*/ 781050 w 1098550"/>
              <a:gd name="connsiteY17" fmla="*/ 0 h 571794"/>
              <a:gd name="connsiteX18" fmla="*/ 809625 w 1098550"/>
              <a:gd name="connsiteY18" fmla="*/ 511175 h 571794"/>
              <a:gd name="connsiteX19" fmla="*/ 904875 w 1098550"/>
              <a:gd name="connsiteY19" fmla="*/ 501650 h 571794"/>
              <a:gd name="connsiteX20" fmla="*/ 942975 w 1098550"/>
              <a:gd name="connsiteY20" fmla="*/ 146050 h 571794"/>
              <a:gd name="connsiteX21" fmla="*/ 962025 w 1098550"/>
              <a:gd name="connsiteY21" fmla="*/ 508000 h 571794"/>
              <a:gd name="connsiteX22" fmla="*/ 1041400 w 1098550"/>
              <a:gd name="connsiteY22" fmla="*/ 504825 h 571794"/>
              <a:gd name="connsiteX23" fmla="*/ 1073150 w 1098550"/>
              <a:gd name="connsiteY23" fmla="*/ 412750 h 571794"/>
              <a:gd name="connsiteX24" fmla="*/ 1089025 w 1098550"/>
              <a:gd name="connsiteY24" fmla="*/ 444500 h 571794"/>
              <a:gd name="connsiteX25" fmla="*/ 1098550 w 1098550"/>
              <a:gd name="connsiteY25" fmla="*/ 504825 h 571794"/>
              <a:gd name="connsiteX26" fmla="*/ 1098550 w 1098550"/>
              <a:gd name="connsiteY26" fmla="*/ 504825 h 571794"/>
              <a:gd name="connsiteX27" fmla="*/ 1098550 w 1098550"/>
              <a:gd name="connsiteY27" fmla="*/ 504825 h 571794"/>
              <a:gd name="connsiteX0" fmla="*/ 0 w 1098550"/>
              <a:gd name="connsiteY0" fmla="*/ 508000 h 563904"/>
              <a:gd name="connsiteX1" fmla="*/ 41275 w 1098550"/>
              <a:gd name="connsiteY1" fmla="*/ 15875 h 563904"/>
              <a:gd name="connsiteX2" fmla="*/ 66675 w 1098550"/>
              <a:gd name="connsiteY2" fmla="*/ 520700 h 563904"/>
              <a:gd name="connsiteX3" fmla="*/ 171450 w 1098550"/>
              <a:gd name="connsiteY3" fmla="*/ 504825 h 563904"/>
              <a:gd name="connsiteX4" fmla="*/ 196850 w 1098550"/>
              <a:gd name="connsiteY4" fmla="*/ 447675 h 563904"/>
              <a:gd name="connsiteX5" fmla="*/ 228600 w 1098550"/>
              <a:gd name="connsiteY5" fmla="*/ 466725 h 563904"/>
              <a:gd name="connsiteX6" fmla="*/ 231775 w 1098550"/>
              <a:gd name="connsiteY6" fmla="*/ 508000 h 563904"/>
              <a:gd name="connsiteX7" fmla="*/ 301625 w 1098550"/>
              <a:gd name="connsiteY7" fmla="*/ 508000 h 563904"/>
              <a:gd name="connsiteX8" fmla="*/ 339725 w 1098550"/>
              <a:gd name="connsiteY8" fmla="*/ 19050 h 563904"/>
              <a:gd name="connsiteX9" fmla="*/ 365125 w 1098550"/>
              <a:gd name="connsiteY9" fmla="*/ 508000 h 563904"/>
              <a:gd name="connsiteX10" fmla="*/ 463550 w 1098550"/>
              <a:gd name="connsiteY10" fmla="*/ 504825 h 563904"/>
              <a:gd name="connsiteX11" fmla="*/ 501650 w 1098550"/>
              <a:gd name="connsiteY11" fmla="*/ 76200 h 563904"/>
              <a:gd name="connsiteX12" fmla="*/ 523875 w 1098550"/>
              <a:gd name="connsiteY12" fmla="*/ 511175 h 563904"/>
              <a:gd name="connsiteX13" fmla="*/ 615950 w 1098550"/>
              <a:gd name="connsiteY13" fmla="*/ 508000 h 563904"/>
              <a:gd name="connsiteX14" fmla="*/ 647700 w 1098550"/>
              <a:gd name="connsiteY14" fmla="*/ 371475 h 563904"/>
              <a:gd name="connsiteX15" fmla="*/ 679450 w 1098550"/>
              <a:gd name="connsiteY15" fmla="*/ 508000 h 563904"/>
              <a:gd name="connsiteX16" fmla="*/ 746125 w 1098550"/>
              <a:gd name="connsiteY16" fmla="*/ 508000 h 563904"/>
              <a:gd name="connsiteX17" fmla="*/ 781050 w 1098550"/>
              <a:gd name="connsiteY17" fmla="*/ 0 h 563904"/>
              <a:gd name="connsiteX18" fmla="*/ 809625 w 1098550"/>
              <a:gd name="connsiteY18" fmla="*/ 511175 h 563904"/>
              <a:gd name="connsiteX19" fmla="*/ 904875 w 1098550"/>
              <a:gd name="connsiteY19" fmla="*/ 501650 h 563904"/>
              <a:gd name="connsiteX20" fmla="*/ 942975 w 1098550"/>
              <a:gd name="connsiteY20" fmla="*/ 146050 h 563904"/>
              <a:gd name="connsiteX21" fmla="*/ 962025 w 1098550"/>
              <a:gd name="connsiteY21" fmla="*/ 508000 h 563904"/>
              <a:gd name="connsiteX22" fmla="*/ 1041400 w 1098550"/>
              <a:gd name="connsiteY22" fmla="*/ 504825 h 563904"/>
              <a:gd name="connsiteX23" fmla="*/ 1073150 w 1098550"/>
              <a:gd name="connsiteY23" fmla="*/ 412750 h 563904"/>
              <a:gd name="connsiteX24" fmla="*/ 1089025 w 1098550"/>
              <a:gd name="connsiteY24" fmla="*/ 444500 h 563904"/>
              <a:gd name="connsiteX25" fmla="*/ 1098550 w 1098550"/>
              <a:gd name="connsiteY25" fmla="*/ 504825 h 563904"/>
              <a:gd name="connsiteX26" fmla="*/ 1098550 w 1098550"/>
              <a:gd name="connsiteY26" fmla="*/ 504825 h 563904"/>
              <a:gd name="connsiteX27" fmla="*/ 1098550 w 1098550"/>
              <a:gd name="connsiteY27" fmla="*/ 504825 h 563904"/>
              <a:gd name="connsiteX0" fmla="*/ 0 w 1098550"/>
              <a:gd name="connsiteY0" fmla="*/ 508000 h 563904"/>
              <a:gd name="connsiteX1" fmla="*/ 41275 w 1098550"/>
              <a:gd name="connsiteY1" fmla="*/ 15875 h 563904"/>
              <a:gd name="connsiteX2" fmla="*/ 63500 w 1098550"/>
              <a:gd name="connsiteY2" fmla="*/ 508000 h 563904"/>
              <a:gd name="connsiteX3" fmla="*/ 171450 w 1098550"/>
              <a:gd name="connsiteY3" fmla="*/ 504825 h 563904"/>
              <a:gd name="connsiteX4" fmla="*/ 196850 w 1098550"/>
              <a:gd name="connsiteY4" fmla="*/ 447675 h 563904"/>
              <a:gd name="connsiteX5" fmla="*/ 228600 w 1098550"/>
              <a:gd name="connsiteY5" fmla="*/ 466725 h 563904"/>
              <a:gd name="connsiteX6" fmla="*/ 231775 w 1098550"/>
              <a:gd name="connsiteY6" fmla="*/ 508000 h 563904"/>
              <a:gd name="connsiteX7" fmla="*/ 301625 w 1098550"/>
              <a:gd name="connsiteY7" fmla="*/ 508000 h 563904"/>
              <a:gd name="connsiteX8" fmla="*/ 339725 w 1098550"/>
              <a:gd name="connsiteY8" fmla="*/ 19050 h 563904"/>
              <a:gd name="connsiteX9" fmla="*/ 365125 w 1098550"/>
              <a:gd name="connsiteY9" fmla="*/ 508000 h 563904"/>
              <a:gd name="connsiteX10" fmla="*/ 463550 w 1098550"/>
              <a:gd name="connsiteY10" fmla="*/ 504825 h 563904"/>
              <a:gd name="connsiteX11" fmla="*/ 501650 w 1098550"/>
              <a:gd name="connsiteY11" fmla="*/ 76200 h 563904"/>
              <a:gd name="connsiteX12" fmla="*/ 523875 w 1098550"/>
              <a:gd name="connsiteY12" fmla="*/ 511175 h 563904"/>
              <a:gd name="connsiteX13" fmla="*/ 615950 w 1098550"/>
              <a:gd name="connsiteY13" fmla="*/ 508000 h 563904"/>
              <a:gd name="connsiteX14" fmla="*/ 647700 w 1098550"/>
              <a:gd name="connsiteY14" fmla="*/ 371475 h 563904"/>
              <a:gd name="connsiteX15" fmla="*/ 679450 w 1098550"/>
              <a:gd name="connsiteY15" fmla="*/ 508000 h 563904"/>
              <a:gd name="connsiteX16" fmla="*/ 746125 w 1098550"/>
              <a:gd name="connsiteY16" fmla="*/ 508000 h 563904"/>
              <a:gd name="connsiteX17" fmla="*/ 781050 w 1098550"/>
              <a:gd name="connsiteY17" fmla="*/ 0 h 563904"/>
              <a:gd name="connsiteX18" fmla="*/ 809625 w 1098550"/>
              <a:gd name="connsiteY18" fmla="*/ 511175 h 563904"/>
              <a:gd name="connsiteX19" fmla="*/ 904875 w 1098550"/>
              <a:gd name="connsiteY19" fmla="*/ 501650 h 563904"/>
              <a:gd name="connsiteX20" fmla="*/ 942975 w 1098550"/>
              <a:gd name="connsiteY20" fmla="*/ 146050 h 563904"/>
              <a:gd name="connsiteX21" fmla="*/ 962025 w 1098550"/>
              <a:gd name="connsiteY21" fmla="*/ 508000 h 563904"/>
              <a:gd name="connsiteX22" fmla="*/ 1041400 w 1098550"/>
              <a:gd name="connsiteY22" fmla="*/ 504825 h 563904"/>
              <a:gd name="connsiteX23" fmla="*/ 1073150 w 1098550"/>
              <a:gd name="connsiteY23" fmla="*/ 412750 h 563904"/>
              <a:gd name="connsiteX24" fmla="*/ 1089025 w 1098550"/>
              <a:gd name="connsiteY24" fmla="*/ 444500 h 563904"/>
              <a:gd name="connsiteX25" fmla="*/ 1098550 w 1098550"/>
              <a:gd name="connsiteY25" fmla="*/ 504825 h 563904"/>
              <a:gd name="connsiteX26" fmla="*/ 1098550 w 1098550"/>
              <a:gd name="connsiteY26" fmla="*/ 504825 h 563904"/>
              <a:gd name="connsiteX27" fmla="*/ 1098550 w 1098550"/>
              <a:gd name="connsiteY27" fmla="*/ 504825 h 563904"/>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1688"/>
              <a:gd name="connsiteX1" fmla="*/ 41275 w 1098550"/>
              <a:gd name="connsiteY1" fmla="*/ 15875 h 561688"/>
              <a:gd name="connsiteX2" fmla="*/ 63500 w 1098550"/>
              <a:gd name="connsiteY2" fmla="*/ 508000 h 561688"/>
              <a:gd name="connsiteX3" fmla="*/ 171450 w 1098550"/>
              <a:gd name="connsiteY3" fmla="*/ 504825 h 561688"/>
              <a:gd name="connsiteX4" fmla="*/ 196850 w 1098550"/>
              <a:gd name="connsiteY4" fmla="*/ 447675 h 561688"/>
              <a:gd name="connsiteX5" fmla="*/ 228600 w 1098550"/>
              <a:gd name="connsiteY5" fmla="*/ 466725 h 561688"/>
              <a:gd name="connsiteX6" fmla="*/ 231775 w 1098550"/>
              <a:gd name="connsiteY6" fmla="*/ 508000 h 561688"/>
              <a:gd name="connsiteX7" fmla="*/ 301625 w 1098550"/>
              <a:gd name="connsiteY7" fmla="*/ 508000 h 561688"/>
              <a:gd name="connsiteX8" fmla="*/ 339725 w 1098550"/>
              <a:gd name="connsiteY8" fmla="*/ 19050 h 561688"/>
              <a:gd name="connsiteX9" fmla="*/ 365125 w 1098550"/>
              <a:gd name="connsiteY9" fmla="*/ 508000 h 561688"/>
              <a:gd name="connsiteX10" fmla="*/ 463550 w 1098550"/>
              <a:gd name="connsiteY10" fmla="*/ 504825 h 561688"/>
              <a:gd name="connsiteX11" fmla="*/ 501650 w 1098550"/>
              <a:gd name="connsiteY11" fmla="*/ 76200 h 561688"/>
              <a:gd name="connsiteX12" fmla="*/ 523875 w 1098550"/>
              <a:gd name="connsiteY12" fmla="*/ 511175 h 561688"/>
              <a:gd name="connsiteX13" fmla="*/ 615950 w 1098550"/>
              <a:gd name="connsiteY13" fmla="*/ 508000 h 561688"/>
              <a:gd name="connsiteX14" fmla="*/ 647700 w 1098550"/>
              <a:gd name="connsiteY14" fmla="*/ 371475 h 561688"/>
              <a:gd name="connsiteX15" fmla="*/ 679450 w 1098550"/>
              <a:gd name="connsiteY15" fmla="*/ 508000 h 561688"/>
              <a:gd name="connsiteX16" fmla="*/ 746125 w 1098550"/>
              <a:gd name="connsiteY16" fmla="*/ 508000 h 561688"/>
              <a:gd name="connsiteX17" fmla="*/ 781050 w 1098550"/>
              <a:gd name="connsiteY17" fmla="*/ 0 h 561688"/>
              <a:gd name="connsiteX18" fmla="*/ 809625 w 1098550"/>
              <a:gd name="connsiteY18" fmla="*/ 511175 h 561688"/>
              <a:gd name="connsiteX19" fmla="*/ 904875 w 1098550"/>
              <a:gd name="connsiteY19" fmla="*/ 501650 h 561688"/>
              <a:gd name="connsiteX20" fmla="*/ 942975 w 1098550"/>
              <a:gd name="connsiteY20" fmla="*/ 146050 h 561688"/>
              <a:gd name="connsiteX21" fmla="*/ 962025 w 1098550"/>
              <a:gd name="connsiteY21" fmla="*/ 508000 h 561688"/>
              <a:gd name="connsiteX22" fmla="*/ 1041400 w 1098550"/>
              <a:gd name="connsiteY22" fmla="*/ 504825 h 561688"/>
              <a:gd name="connsiteX23" fmla="*/ 1073150 w 1098550"/>
              <a:gd name="connsiteY23" fmla="*/ 412750 h 561688"/>
              <a:gd name="connsiteX24" fmla="*/ 1089025 w 1098550"/>
              <a:gd name="connsiteY24" fmla="*/ 444500 h 561688"/>
              <a:gd name="connsiteX25" fmla="*/ 1098550 w 1098550"/>
              <a:gd name="connsiteY25" fmla="*/ 504825 h 561688"/>
              <a:gd name="connsiteX26" fmla="*/ 1098550 w 1098550"/>
              <a:gd name="connsiteY26" fmla="*/ 504825 h 561688"/>
              <a:gd name="connsiteX27" fmla="*/ 1098550 w 1098550"/>
              <a:gd name="connsiteY27" fmla="*/ 504825 h 561688"/>
              <a:gd name="connsiteX0" fmla="*/ 0 w 1098550"/>
              <a:gd name="connsiteY0" fmla="*/ 508000 h 566318"/>
              <a:gd name="connsiteX1" fmla="*/ 41275 w 1098550"/>
              <a:gd name="connsiteY1" fmla="*/ 15875 h 566318"/>
              <a:gd name="connsiteX2" fmla="*/ 63500 w 1098550"/>
              <a:gd name="connsiteY2" fmla="*/ 508000 h 566318"/>
              <a:gd name="connsiteX3" fmla="*/ 171450 w 1098550"/>
              <a:gd name="connsiteY3" fmla="*/ 504825 h 566318"/>
              <a:gd name="connsiteX4" fmla="*/ 196850 w 1098550"/>
              <a:gd name="connsiteY4" fmla="*/ 447675 h 566318"/>
              <a:gd name="connsiteX5" fmla="*/ 228600 w 1098550"/>
              <a:gd name="connsiteY5" fmla="*/ 466725 h 566318"/>
              <a:gd name="connsiteX6" fmla="*/ 231775 w 1098550"/>
              <a:gd name="connsiteY6" fmla="*/ 508000 h 566318"/>
              <a:gd name="connsiteX7" fmla="*/ 301625 w 1098550"/>
              <a:gd name="connsiteY7" fmla="*/ 508000 h 566318"/>
              <a:gd name="connsiteX8" fmla="*/ 339725 w 1098550"/>
              <a:gd name="connsiteY8" fmla="*/ 19050 h 566318"/>
              <a:gd name="connsiteX9" fmla="*/ 365125 w 1098550"/>
              <a:gd name="connsiteY9" fmla="*/ 508000 h 566318"/>
              <a:gd name="connsiteX10" fmla="*/ 463550 w 1098550"/>
              <a:gd name="connsiteY10" fmla="*/ 504825 h 566318"/>
              <a:gd name="connsiteX11" fmla="*/ 501650 w 1098550"/>
              <a:gd name="connsiteY11" fmla="*/ 76200 h 566318"/>
              <a:gd name="connsiteX12" fmla="*/ 523875 w 1098550"/>
              <a:gd name="connsiteY12" fmla="*/ 511175 h 566318"/>
              <a:gd name="connsiteX13" fmla="*/ 615950 w 1098550"/>
              <a:gd name="connsiteY13" fmla="*/ 508000 h 566318"/>
              <a:gd name="connsiteX14" fmla="*/ 647700 w 1098550"/>
              <a:gd name="connsiteY14" fmla="*/ 371475 h 566318"/>
              <a:gd name="connsiteX15" fmla="*/ 679450 w 1098550"/>
              <a:gd name="connsiteY15" fmla="*/ 508000 h 566318"/>
              <a:gd name="connsiteX16" fmla="*/ 746125 w 1098550"/>
              <a:gd name="connsiteY16" fmla="*/ 508000 h 566318"/>
              <a:gd name="connsiteX17" fmla="*/ 781050 w 1098550"/>
              <a:gd name="connsiteY17" fmla="*/ 0 h 566318"/>
              <a:gd name="connsiteX18" fmla="*/ 809625 w 1098550"/>
              <a:gd name="connsiteY18" fmla="*/ 511175 h 566318"/>
              <a:gd name="connsiteX19" fmla="*/ 898525 w 1098550"/>
              <a:gd name="connsiteY19" fmla="*/ 511175 h 566318"/>
              <a:gd name="connsiteX20" fmla="*/ 942975 w 1098550"/>
              <a:gd name="connsiteY20" fmla="*/ 146050 h 566318"/>
              <a:gd name="connsiteX21" fmla="*/ 962025 w 1098550"/>
              <a:gd name="connsiteY21" fmla="*/ 508000 h 566318"/>
              <a:gd name="connsiteX22" fmla="*/ 1041400 w 1098550"/>
              <a:gd name="connsiteY22" fmla="*/ 504825 h 566318"/>
              <a:gd name="connsiteX23" fmla="*/ 1073150 w 1098550"/>
              <a:gd name="connsiteY23" fmla="*/ 412750 h 566318"/>
              <a:gd name="connsiteX24" fmla="*/ 1089025 w 1098550"/>
              <a:gd name="connsiteY24" fmla="*/ 444500 h 566318"/>
              <a:gd name="connsiteX25" fmla="*/ 1098550 w 1098550"/>
              <a:gd name="connsiteY25" fmla="*/ 504825 h 566318"/>
              <a:gd name="connsiteX26" fmla="*/ 1098550 w 1098550"/>
              <a:gd name="connsiteY26" fmla="*/ 504825 h 566318"/>
              <a:gd name="connsiteX27" fmla="*/ 1098550 w 1098550"/>
              <a:gd name="connsiteY27" fmla="*/ 504825 h 566318"/>
              <a:gd name="connsiteX0" fmla="*/ 0 w 1098550"/>
              <a:gd name="connsiteY0" fmla="*/ 508000 h 537470"/>
              <a:gd name="connsiteX1" fmla="*/ 41275 w 1098550"/>
              <a:gd name="connsiteY1" fmla="*/ 15875 h 537470"/>
              <a:gd name="connsiteX2" fmla="*/ 63500 w 1098550"/>
              <a:gd name="connsiteY2" fmla="*/ 508000 h 537470"/>
              <a:gd name="connsiteX3" fmla="*/ 171450 w 1098550"/>
              <a:gd name="connsiteY3" fmla="*/ 504825 h 537470"/>
              <a:gd name="connsiteX4" fmla="*/ 196850 w 1098550"/>
              <a:gd name="connsiteY4" fmla="*/ 447675 h 537470"/>
              <a:gd name="connsiteX5" fmla="*/ 228600 w 1098550"/>
              <a:gd name="connsiteY5" fmla="*/ 466725 h 537470"/>
              <a:gd name="connsiteX6" fmla="*/ 231775 w 1098550"/>
              <a:gd name="connsiteY6" fmla="*/ 508000 h 537470"/>
              <a:gd name="connsiteX7" fmla="*/ 301625 w 1098550"/>
              <a:gd name="connsiteY7" fmla="*/ 508000 h 537470"/>
              <a:gd name="connsiteX8" fmla="*/ 339725 w 1098550"/>
              <a:gd name="connsiteY8" fmla="*/ 19050 h 537470"/>
              <a:gd name="connsiteX9" fmla="*/ 365125 w 1098550"/>
              <a:gd name="connsiteY9" fmla="*/ 508000 h 537470"/>
              <a:gd name="connsiteX10" fmla="*/ 463550 w 1098550"/>
              <a:gd name="connsiteY10" fmla="*/ 504825 h 537470"/>
              <a:gd name="connsiteX11" fmla="*/ 501650 w 1098550"/>
              <a:gd name="connsiteY11" fmla="*/ 76200 h 537470"/>
              <a:gd name="connsiteX12" fmla="*/ 523875 w 1098550"/>
              <a:gd name="connsiteY12" fmla="*/ 511175 h 537470"/>
              <a:gd name="connsiteX13" fmla="*/ 615950 w 1098550"/>
              <a:gd name="connsiteY13" fmla="*/ 508000 h 537470"/>
              <a:gd name="connsiteX14" fmla="*/ 647700 w 1098550"/>
              <a:gd name="connsiteY14" fmla="*/ 371475 h 537470"/>
              <a:gd name="connsiteX15" fmla="*/ 679450 w 1098550"/>
              <a:gd name="connsiteY15" fmla="*/ 508000 h 537470"/>
              <a:gd name="connsiteX16" fmla="*/ 746125 w 1098550"/>
              <a:gd name="connsiteY16" fmla="*/ 508000 h 537470"/>
              <a:gd name="connsiteX17" fmla="*/ 781050 w 1098550"/>
              <a:gd name="connsiteY17" fmla="*/ 0 h 537470"/>
              <a:gd name="connsiteX18" fmla="*/ 809625 w 1098550"/>
              <a:gd name="connsiteY18" fmla="*/ 511175 h 537470"/>
              <a:gd name="connsiteX19" fmla="*/ 898525 w 1098550"/>
              <a:gd name="connsiteY19" fmla="*/ 511175 h 537470"/>
              <a:gd name="connsiteX20" fmla="*/ 942975 w 1098550"/>
              <a:gd name="connsiteY20" fmla="*/ 146050 h 537470"/>
              <a:gd name="connsiteX21" fmla="*/ 962025 w 1098550"/>
              <a:gd name="connsiteY21" fmla="*/ 508000 h 537470"/>
              <a:gd name="connsiteX22" fmla="*/ 1041400 w 1098550"/>
              <a:gd name="connsiteY22" fmla="*/ 504825 h 537470"/>
              <a:gd name="connsiteX23" fmla="*/ 1073150 w 1098550"/>
              <a:gd name="connsiteY23" fmla="*/ 412750 h 537470"/>
              <a:gd name="connsiteX24" fmla="*/ 1089025 w 1098550"/>
              <a:gd name="connsiteY24" fmla="*/ 444500 h 537470"/>
              <a:gd name="connsiteX25" fmla="*/ 1098550 w 1098550"/>
              <a:gd name="connsiteY25" fmla="*/ 504825 h 537470"/>
              <a:gd name="connsiteX26" fmla="*/ 1098550 w 1098550"/>
              <a:gd name="connsiteY26" fmla="*/ 504825 h 537470"/>
              <a:gd name="connsiteX27" fmla="*/ 1098550 w 1098550"/>
              <a:gd name="connsiteY27" fmla="*/ 504825 h 537470"/>
              <a:gd name="connsiteX0" fmla="*/ 0 w 1098550"/>
              <a:gd name="connsiteY0" fmla="*/ 508000 h 511175"/>
              <a:gd name="connsiteX1" fmla="*/ 41275 w 1098550"/>
              <a:gd name="connsiteY1" fmla="*/ 15875 h 511175"/>
              <a:gd name="connsiteX2" fmla="*/ 63500 w 1098550"/>
              <a:gd name="connsiteY2" fmla="*/ 508000 h 511175"/>
              <a:gd name="connsiteX3" fmla="*/ 171450 w 1098550"/>
              <a:gd name="connsiteY3" fmla="*/ 504825 h 511175"/>
              <a:gd name="connsiteX4" fmla="*/ 196850 w 1098550"/>
              <a:gd name="connsiteY4" fmla="*/ 447675 h 511175"/>
              <a:gd name="connsiteX5" fmla="*/ 228600 w 1098550"/>
              <a:gd name="connsiteY5" fmla="*/ 466725 h 511175"/>
              <a:gd name="connsiteX6" fmla="*/ 231775 w 1098550"/>
              <a:gd name="connsiteY6" fmla="*/ 508000 h 511175"/>
              <a:gd name="connsiteX7" fmla="*/ 301625 w 1098550"/>
              <a:gd name="connsiteY7" fmla="*/ 508000 h 511175"/>
              <a:gd name="connsiteX8" fmla="*/ 339725 w 1098550"/>
              <a:gd name="connsiteY8" fmla="*/ 19050 h 511175"/>
              <a:gd name="connsiteX9" fmla="*/ 365125 w 1098550"/>
              <a:gd name="connsiteY9" fmla="*/ 508000 h 511175"/>
              <a:gd name="connsiteX10" fmla="*/ 463550 w 1098550"/>
              <a:gd name="connsiteY10" fmla="*/ 504825 h 511175"/>
              <a:gd name="connsiteX11" fmla="*/ 501650 w 1098550"/>
              <a:gd name="connsiteY11" fmla="*/ 76200 h 511175"/>
              <a:gd name="connsiteX12" fmla="*/ 523875 w 1098550"/>
              <a:gd name="connsiteY12" fmla="*/ 511175 h 511175"/>
              <a:gd name="connsiteX13" fmla="*/ 615950 w 1098550"/>
              <a:gd name="connsiteY13" fmla="*/ 508000 h 511175"/>
              <a:gd name="connsiteX14" fmla="*/ 647700 w 1098550"/>
              <a:gd name="connsiteY14" fmla="*/ 371475 h 511175"/>
              <a:gd name="connsiteX15" fmla="*/ 679450 w 1098550"/>
              <a:gd name="connsiteY15" fmla="*/ 508000 h 511175"/>
              <a:gd name="connsiteX16" fmla="*/ 746125 w 1098550"/>
              <a:gd name="connsiteY16" fmla="*/ 508000 h 511175"/>
              <a:gd name="connsiteX17" fmla="*/ 781050 w 1098550"/>
              <a:gd name="connsiteY17" fmla="*/ 0 h 511175"/>
              <a:gd name="connsiteX18" fmla="*/ 809625 w 1098550"/>
              <a:gd name="connsiteY18" fmla="*/ 511175 h 511175"/>
              <a:gd name="connsiteX19" fmla="*/ 898525 w 1098550"/>
              <a:gd name="connsiteY19" fmla="*/ 511175 h 511175"/>
              <a:gd name="connsiteX20" fmla="*/ 942975 w 1098550"/>
              <a:gd name="connsiteY20" fmla="*/ 146050 h 511175"/>
              <a:gd name="connsiteX21" fmla="*/ 962025 w 1098550"/>
              <a:gd name="connsiteY21" fmla="*/ 508000 h 511175"/>
              <a:gd name="connsiteX22" fmla="*/ 1041400 w 1098550"/>
              <a:gd name="connsiteY22" fmla="*/ 504825 h 511175"/>
              <a:gd name="connsiteX23" fmla="*/ 1073150 w 1098550"/>
              <a:gd name="connsiteY23" fmla="*/ 412750 h 511175"/>
              <a:gd name="connsiteX24" fmla="*/ 1089025 w 1098550"/>
              <a:gd name="connsiteY24" fmla="*/ 444500 h 511175"/>
              <a:gd name="connsiteX25" fmla="*/ 1098550 w 1098550"/>
              <a:gd name="connsiteY25" fmla="*/ 504825 h 511175"/>
              <a:gd name="connsiteX26" fmla="*/ 1098550 w 1098550"/>
              <a:gd name="connsiteY26" fmla="*/ 504825 h 511175"/>
              <a:gd name="connsiteX27" fmla="*/ 1098550 w 1098550"/>
              <a:gd name="connsiteY27" fmla="*/ 504825 h 511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098550" h="511175">
                <a:moveTo>
                  <a:pt x="0" y="508000"/>
                </a:moveTo>
                <a:cubicBezTo>
                  <a:pt x="15081" y="260879"/>
                  <a:pt x="30692" y="15875"/>
                  <a:pt x="41275" y="15875"/>
                </a:cubicBezTo>
                <a:cubicBezTo>
                  <a:pt x="51858" y="15875"/>
                  <a:pt x="41804" y="426508"/>
                  <a:pt x="63500" y="508000"/>
                </a:cubicBezTo>
                <a:cubicBezTo>
                  <a:pt x="99483" y="506942"/>
                  <a:pt x="149225" y="514879"/>
                  <a:pt x="171450" y="504825"/>
                </a:cubicBezTo>
                <a:cubicBezTo>
                  <a:pt x="193675" y="494771"/>
                  <a:pt x="187325" y="454025"/>
                  <a:pt x="196850" y="447675"/>
                </a:cubicBezTo>
                <a:cubicBezTo>
                  <a:pt x="206375" y="441325"/>
                  <a:pt x="222779" y="456671"/>
                  <a:pt x="228600" y="466725"/>
                </a:cubicBezTo>
                <a:cubicBezTo>
                  <a:pt x="234421" y="476779"/>
                  <a:pt x="219604" y="501121"/>
                  <a:pt x="231775" y="508000"/>
                </a:cubicBezTo>
                <a:lnTo>
                  <a:pt x="301625" y="508000"/>
                </a:lnTo>
                <a:cubicBezTo>
                  <a:pt x="319617" y="426508"/>
                  <a:pt x="329142" y="19050"/>
                  <a:pt x="339725" y="19050"/>
                </a:cubicBezTo>
                <a:cubicBezTo>
                  <a:pt x="350308" y="19050"/>
                  <a:pt x="344488" y="427038"/>
                  <a:pt x="365125" y="508000"/>
                </a:cubicBezTo>
                <a:lnTo>
                  <a:pt x="463550" y="504825"/>
                </a:lnTo>
                <a:cubicBezTo>
                  <a:pt x="486304" y="432858"/>
                  <a:pt x="491596" y="75142"/>
                  <a:pt x="501650" y="76200"/>
                </a:cubicBezTo>
                <a:cubicBezTo>
                  <a:pt x="511704" y="77258"/>
                  <a:pt x="504825" y="439208"/>
                  <a:pt x="523875" y="511175"/>
                </a:cubicBezTo>
                <a:lnTo>
                  <a:pt x="615950" y="508000"/>
                </a:lnTo>
                <a:cubicBezTo>
                  <a:pt x="636587" y="484717"/>
                  <a:pt x="637117" y="371475"/>
                  <a:pt x="647700" y="371475"/>
                </a:cubicBezTo>
                <a:cubicBezTo>
                  <a:pt x="658283" y="371475"/>
                  <a:pt x="663046" y="485246"/>
                  <a:pt x="679450" y="508000"/>
                </a:cubicBezTo>
                <a:lnTo>
                  <a:pt x="746125" y="508000"/>
                </a:lnTo>
                <a:cubicBezTo>
                  <a:pt x="763058" y="423333"/>
                  <a:pt x="770467" y="-529"/>
                  <a:pt x="781050" y="0"/>
                </a:cubicBezTo>
                <a:cubicBezTo>
                  <a:pt x="791633" y="529"/>
                  <a:pt x="790046" y="425979"/>
                  <a:pt x="809625" y="511175"/>
                </a:cubicBezTo>
                <a:lnTo>
                  <a:pt x="898525" y="511175"/>
                </a:lnTo>
                <a:cubicBezTo>
                  <a:pt x="920750" y="450321"/>
                  <a:pt x="932392" y="146579"/>
                  <a:pt x="942975" y="146050"/>
                </a:cubicBezTo>
                <a:cubicBezTo>
                  <a:pt x="953558" y="145521"/>
                  <a:pt x="945621" y="448204"/>
                  <a:pt x="962025" y="508000"/>
                </a:cubicBezTo>
                <a:lnTo>
                  <a:pt x="1041400" y="504825"/>
                </a:lnTo>
                <a:cubicBezTo>
                  <a:pt x="1059921" y="488950"/>
                  <a:pt x="1065213" y="422804"/>
                  <a:pt x="1073150" y="412750"/>
                </a:cubicBezTo>
                <a:cubicBezTo>
                  <a:pt x="1081087" y="402696"/>
                  <a:pt x="1084792" y="429154"/>
                  <a:pt x="1089025" y="444500"/>
                </a:cubicBezTo>
                <a:cubicBezTo>
                  <a:pt x="1093258" y="459846"/>
                  <a:pt x="1098550" y="504825"/>
                  <a:pt x="1098550" y="504825"/>
                </a:cubicBezTo>
                <a:lnTo>
                  <a:pt x="1098550" y="504825"/>
                </a:lnTo>
                <a:lnTo>
                  <a:pt x="1098550" y="504825"/>
                </a:lnTo>
              </a:path>
            </a:pathLst>
          </a:custGeom>
          <a:noFill/>
          <a:ln w="25400" cap="flat" cmpd="sng" algn="ctr">
            <a:solidFill>
              <a:srgbClr val="FF0000"/>
            </a:solidFill>
            <a:prstDash val="solid"/>
            <a:round/>
            <a:headEnd type="none" w="med" len="med"/>
            <a:tailEnd type="none"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143673" y="2687391"/>
            <a:ext cx="5578473" cy="180157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a:spLocks noChangeAspect="1"/>
          </p:cNvSpPr>
          <p:nvPr/>
        </p:nvSpPr>
        <p:spPr bwMode="auto">
          <a:xfrm>
            <a:off x="4588644" y="4192668"/>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13"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48414" y="17975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bwMode="auto">
          <a:xfrm>
            <a:off x="4057194" y="1856157"/>
            <a:ext cx="1159331" cy="591483"/>
          </a:xfrm>
          <a:prstGeom prst="rect">
            <a:avLst/>
          </a:prstGeom>
          <a:noFill/>
          <a:ln w="38100" cap="flat" cmpd="sng" algn="ctr">
            <a:solidFill>
              <a:srgbClr val="FF0000"/>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5"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16" name="TextBox 65"/>
          <p:cNvSpPr txBox="1">
            <a:spLocks noChangeArrowheads="1"/>
          </p:cNvSpPr>
          <p:nvPr/>
        </p:nvSpPr>
        <p:spPr bwMode="auto">
          <a:xfrm rot="16200000">
            <a:off x="1911522" y="3379078"/>
            <a:ext cx="11560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Lag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1215309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6.15</a:t>
            </a:r>
            <a:endParaRPr lang="de-DE" dirty="0"/>
          </a:p>
        </p:txBody>
      </p:sp>
      <p:pic>
        <p:nvPicPr>
          <p:cNvPr id="1577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8302" y="2247899"/>
            <a:ext cx="3036647" cy="2628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770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252" y="2247899"/>
            <a:ext cx="3036647" cy="2650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77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4" y="2247899"/>
            <a:ext cx="2993725" cy="26288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26610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6.16</a:t>
            </a:r>
            <a:endParaRPr lang="de-DE" dirty="0"/>
          </a:p>
        </p:txBody>
      </p:sp>
      <p:pic>
        <p:nvPicPr>
          <p:cNvPr id="158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2966" y="914400"/>
            <a:ext cx="6659534"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266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6.17</a:t>
            </a:r>
            <a:endParaRPr lang="de-DE" dirty="0"/>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49" y="1819275"/>
            <a:ext cx="8572501" cy="32366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52661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6.17</a:t>
            </a:r>
            <a:endParaRPr lang="de-DE" dirty="0"/>
          </a:p>
        </p:txBody>
      </p:sp>
      <p:pic>
        <p:nvPicPr>
          <p:cNvPr id="5" name="Picture 17"/>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94800" y="1008997"/>
            <a:ext cx="6134825" cy="2061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9"/>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94800" y="3081999"/>
            <a:ext cx="6134825" cy="2061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7649" y="5560579"/>
            <a:ext cx="3975770" cy="333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65"/>
          <p:cNvSpPr txBox="1">
            <a:spLocks noChangeArrowheads="1"/>
          </p:cNvSpPr>
          <p:nvPr/>
        </p:nvSpPr>
        <p:spPr bwMode="auto">
          <a:xfrm rot="16200000">
            <a:off x="1676331" y="1833631"/>
            <a:ext cx="16369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Scaling</a:t>
            </a:r>
            <a:r>
              <a:rPr lang="de-DE" altLang="de-DE" sz="1400" dirty="0" smtClean="0">
                <a:latin typeface="+mn-lt"/>
                <a:cs typeface="Times New Roman" pitchFamily="18" charset="0"/>
              </a:rPr>
              <a:t> </a:t>
            </a:r>
            <a:r>
              <a:rPr lang="de-DE" altLang="de-DE" sz="1400" dirty="0" err="1" smtClean="0">
                <a:latin typeface="+mn-lt"/>
                <a:cs typeface="Times New Roman" pitchFamily="18" charset="0"/>
              </a:rPr>
              <a:t>parameter</a:t>
            </a:r>
            <a:endParaRPr lang="de-DE" altLang="de-DE" sz="1400" i="1" dirty="0">
              <a:latin typeface="+mn-lt"/>
              <a:cs typeface="Times New Roman" pitchFamily="18" charset="0"/>
            </a:endParaRPr>
          </a:p>
        </p:txBody>
      </p:sp>
      <p:sp>
        <p:nvSpPr>
          <p:cNvPr id="17" name="TextBox 65"/>
          <p:cNvSpPr txBox="1">
            <a:spLocks noChangeArrowheads="1"/>
          </p:cNvSpPr>
          <p:nvPr/>
        </p:nvSpPr>
        <p:spPr bwMode="auto">
          <a:xfrm rot="16200000">
            <a:off x="1676331" y="3940541"/>
            <a:ext cx="16369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Scaling</a:t>
            </a:r>
            <a:r>
              <a:rPr lang="de-DE" altLang="de-DE" sz="1400" dirty="0" smtClean="0">
                <a:latin typeface="+mn-lt"/>
                <a:cs typeface="Times New Roman" pitchFamily="18" charset="0"/>
              </a:rPr>
              <a:t> </a:t>
            </a:r>
            <a:r>
              <a:rPr lang="de-DE" altLang="de-DE" sz="1400" dirty="0" err="1" smtClean="0">
                <a:latin typeface="+mn-lt"/>
                <a:cs typeface="Times New Roman" pitchFamily="18" charset="0"/>
              </a:rPr>
              <a:t>parameter</a:t>
            </a:r>
            <a:endParaRPr lang="de-DE" altLang="de-DE" sz="1400" i="1" dirty="0">
              <a:latin typeface="+mn-lt"/>
              <a:cs typeface="Times New Roman" pitchFamily="18" charset="0"/>
            </a:endParaRPr>
          </a:p>
        </p:txBody>
      </p:sp>
    </p:spTree>
    <p:extLst>
      <p:ext uri="{BB962C8B-B14F-4D97-AF65-F5344CB8AC3E}">
        <p14:creationId xmlns:p14="http://schemas.microsoft.com/office/powerpoint/2010/main" val="29021449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6.2 </a:t>
            </a:r>
            <a:r>
              <a:rPr lang="de-DE" dirty="0"/>
              <a:t>Tempo Analysis</a:t>
            </a:r>
          </a:p>
        </p:txBody>
      </p:sp>
      <p:sp>
        <p:nvSpPr>
          <p:cNvPr id="3" name="Text Placeholder 2"/>
          <p:cNvSpPr>
            <a:spLocks noGrp="1"/>
          </p:cNvSpPr>
          <p:nvPr>
            <p:ph type="body" sz="quarter" idx="10"/>
          </p:nvPr>
        </p:nvSpPr>
        <p:spPr/>
        <p:txBody>
          <a:bodyPr/>
          <a:lstStyle/>
          <a:p>
            <a:r>
              <a:rPr lang="de-DE" dirty="0" smtClean="0"/>
              <a:t>Fig. 6.17</a:t>
            </a:r>
            <a:endParaRPr lang="de-DE" dirty="0"/>
          </a:p>
        </p:txBody>
      </p:sp>
      <p:pic>
        <p:nvPicPr>
          <p:cNvPr id="4" name="Picture 18"/>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294800" y="1008997"/>
            <a:ext cx="6134825" cy="2061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1"/>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94800" y="3081999"/>
            <a:ext cx="6134825" cy="20616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87649" y="5558185"/>
            <a:ext cx="4019961" cy="3411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5"/>
          <p:cNvSpPr txBox="1">
            <a:spLocks noChangeArrowheads="1"/>
          </p:cNvSpPr>
          <p:nvPr/>
        </p:nvSpPr>
        <p:spPr bwMode="auto">
          <a:xfrm rot="16200000">
            <a:off x="1676331" y="1833631"/>
            <a:ext cx="16369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Scaling</a:t>
            </a:r>
            <a:r>
              <a:rPr lang="de-DE" altLang="de-DE" sz="1400" dirty="0" smtClean="0">
                <a:latin typeface="+mn-lt"/>
                <a:cs typeface="Times New Roman" pitchFamily="18" charset="0"/>
              </a:rPr>
              <a:t> </a:t>
            </a:r>
            <a:r>
              <a:rPr lang="de-DE" altLang="de-DE" sz="1400" dirty="0" err="1" smtClean="0">
                <a:latin typeface="+mn-lt"/>
                <a:cs typeface="Times New Roman" pitchFamily="18" charset="0"/>
              </a:rPr>
              <a:t>parameter</a:t>
            </a:r>
            <a:endParaRPr lang="de-DE" altLang="de-DE" sz="1400" i="1" dirty="0">
              <a:latin typeface="+mn-lt"/>
              <a:cs typeface="Times New Roman" pitchFamily="18" charset="0"/>
            </a:endParaRPr>
          </a:p>
        </p:txBody>
      </p:sp>
      <p:sp>
        <p:nvSpPr>
          <p:cNvPr id="8" name="TextBox 65"/>
          <p:cNvSpPr txBox="1">
            <a:spLocks noChangeArrowheads="1"/>
          </p:cNvSpPr>
          <p:nvPr/>
        </p:nvSpPr>
        <p:spPr bwMode="auto">
          <a:xfrm rot="16200000">
            <a:off x="1676331" y="3940541"/>
            <a:ext cx="16369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smtClean="0">
                <a:latin typeface="+mn-lt"/>
                <a:cs typeface="Times New Roman" pitchFamily="18" charset="0"/>
              </a:rPr>
              <a:t>Scaling</a:t>
            </a:r>
            <a:r>
              <a:rPr lang="de-DE" altLang="de-DE" sz="1400" dirty="0" smtClean="0">
                <a:latin typeface="+mn-lt"/>
                <a:cs typeface="Times New Roman" pitchFamily="18" charset="0"/>
              </a:rPr>
              <a:t> </a:t>
            </a:r>
            <a:r>
              <a:rPr lang="de-DE" altLang="de-DE" sz="1400" dirty="0" err="1" smtClean="0">
                <a:latin typeface="+mn-lt"/>
                <a:cs typeface="Times New Roman" pitchFamily="18" charset="0"/>
              </a:rPr>
              <a:t>parameter</a:t>
            </a:r>
            <a:endParaRPr lang="de-DE" altLang="de-DE" sz="1400" i="1" dirty="0">
              <a:latin typeface="+mn-lt"/>
              <a:cs typeface="Times New Roman" pitchFamily="18" charset="0"/>
            </a:endParaRPr>
          </a:p>
        </p:txBody>
      </p:sp>
      <p:sp>
        <p:nvSpPr>
          <p:cNvPr id="10" name="TextBox 65"/>
          <p:cNvSpPr txBox="1">
            <a:spLocks noChangeArrowheads="1"/>
          </p:cNvSpPr>
          <p:nvPr/>
        </p:nvSpPr>
        <p:spPr bwMode="auto">
          <a:xfrm>
            <a:off x="4367103" y="5167660"/>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22460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6.18</a:t>
            </a:r>
            <a:endParaRPr lang="de-DE" dirty="0"/>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75" y="844646"/>
            <a:ext cx="5400675" cy="5270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434020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 </a:t>
            </a:r>
            <a:r>
              <a:rPr lang="de-DE" dirty="0"/>
              <a:t>Tempo </a:t>
            </a:r>
            <a:r>
              <a:rPr lang="de-DE" dirty="0" err="1"/>
              <a:t>and</a:t>
            </a:r>
            <a:r>
              <a:rPr lang="de-DE" dirty="0"/>
              <a:t> Beat Tracking</a:t>
            </a:r>
          </a:p>
        </p:txBody>
      </p:sp>
      <p:sp>
        <p:nvSpPr>
          <p:cNvPr id="3" name="Text Placeholder 2"/>
          <p:cNvSpPr>
            <a:spLocks noGrp="1"/>
          </p:cNvSpPr>
          <p:nvPr>
            <p:ph type="body" sz="quarter" idx="10"/>
          </p:nvPr>
        </p:nvSpPr>
        <p:spPr/>
        <p:txBody>
          <a:bodyPr/>
          <a:lstStyle/>
          <a:p>
            <a:r>
              <a:rPr lang="de-DE" dirty="0" smtClean="0"/>
              <a:t>Teaser</a:t>
            </a:r>
            <a:endParaRPr lang="de-DE" dirty="0"/>
          </a:p>
        </p:txBody>
      </p:sp>
      <p:pic>
        <p:nvPicPr>
          <p:cNvPr id="143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983" y="2095500"/>
            <a:ext cx="7488652" cy="320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4793920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6.18</a:t>
            </a:r>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48414" y="17848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5"/>
          <p:cNvSpPr txBox="1">
            <a:spLocks noChangeArrowheads="1"/>
          </p:cNvSpPr>
          <p:nvPr/>
        </p:nvSpPr>
        <p:spPr bwMode="auto">
          <a:xfrm rot="16200000">
            <a:off x="1889162" y="3339186"/>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
        <p:nvSpPr>
          <p:cNvPr id="11" name="Oval 10"/>
          <p:cNvSpPr>
            <a:spLocks noChangeAspect="1"/>
          </p:cNvSpPr>
          <p:nvPr/>
        </p:nvSpPr>
        <p:spPr bwMode="auto">
          <a:xfrm>
            <a:off x="2860452" y="367615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86292" y="4654451"/>
            <a:ext cx="4685668" cy="8286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7" descr="Z:\Private\Publications\Mueller_Book_TenLecturesMusicProcessing\book\Figures_Chapter06_BeatTempo\matlab\BeatTempo_TempoAna_Kernels_2.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2635"/>
          <a:stretch/>
        </p:blipFill>
        <p:spPr bwMode="auto">
          <a:xfrm>
            <a:off x="2902744" y="4707508"/>
            <a:ext cx="767705" cy="7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65487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6.18</a:t>
            </a:r>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48414" y="17848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a:spLocks noChangeAspect="1"/>
          </p:cNvSpPr>
          <p:nvPr/>
        </p:nvSpPr>
        <p:spPr bwMode="auto">
          <a:xfrm>
            <a:off x="2860452" y="367615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 name="Oval 13"/>
          <p:cNvSpPr>
            <a:spLocks noChangeAspect="1"/>
          </p:cNvSpPr>
          <p:nvPr/>
        </p:nvSpPr>
        <p:spPr bwMode="auto">
          <a:xfrm>
            <a:off x="3383558"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86292" y="4654451"/>
            <a:ext cx="4685668" cy="82867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7" descr="Z:\Private\Publications\Mueller_Book_TenLecturesMusicProcessing\book\Figures_Chapter06_BeatTempo\matlab\BeatTempo_TempoAna_Kernels_2.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2635"/>
          <a:stretch/>
        </p:blipFill>
        <p:spPr bwMode="auto">
          <a:xfrm>
            <a:off x="2902744" y="4707508"/>
            <a:ext cx="767705" cy="7207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7" descr="Z:\Private\Publications\Mueller_Book_TenLecturesMusicProcessing\book\Figures_Chapter06_BeatTempo\matlab\BeatTempo_TempoAna_Kernels_2.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388"/>
          <a:stretch/>
        </p:blipFill>
        <p:spPr bwMode="auto">
          <a:xfrm>
            <a:off x="2902744" y="4716388"/>
            <a:ext cx="1241748" cy="7207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5"/>
          <p:cNvSpPr txBox="1">
            <a:spLocks noChangeArrowheads="1"/>
          </p:cNvSpPr>
          <p:nvPr/>
        </p:nvSpPr>
        <p:spPr bwMode="auto">
          <a:xfrm rot="16200000">
            <a:off x="1889162" y="3339186"/>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47979525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6.18</a:t>
            </a:r>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48414" y="17848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a:spLocks noChangeAspect="1"/>
          </p:cNvSpPr>
          <p:nvPr/>
        </p:nvSpPr>
        <p:spPr bwMode="auto">
          <a:xfrm>
            <a:off x="3952851"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a:off x="4587503" y="3658245"/>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a:off x="6397625" y="36285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1" name="Oval 10"/>
          <p:cNvSpPr>
            <a:spLocks noChangeAspect="1"/>
          </p:cNvSpPr>
          <p:nvPr/>
        </p:nvSpPr>
        <p:spPr bwMode="auto">
          <a:xfrm>
            <a:off x="2860452" y="367615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 name="Oval 13"/>
          <p:cNvSpPr>
            <a:spLocks noChangeAspect="1"/>
          </p:cNvSpPr>
          <p:nvPr/>
        </p:nvSpPr>
        <p:spPr bwMode="auto">
          <a:xfrm>
            <a:off x="3383558"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9" name="Oval 18"/>
          <p:cNvSpPr>
            <a:spLocks noChangeAspect="1"/>
          </p:cNvSpPr>
          <p:nvPr/>
        </p:nvSpPr>
        <p:spPr bwMode="auto">
          <a:xfrm>
            <a:off x="5174233" y="364757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0" name="Oval 19"/>
          <p:cNvSpPr>
            <a:spLocks noChangeAspect="1"/>
          </p:cNvSpPr>
          <p:nvPr/>
        </p:nvSpPr>
        <p:spPr bwMode="auto">
          <a:xfrm>
            <a:off x="5778872" y="364757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23"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86292" y="4654451"/>
            <a:ext cx="4685668" cy="8286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7" descr="Z:\Private\Publications\Mueller_Book_TenLecturesMusicProcessing\book\Figures_Chapter06_BeatTempo\matlab\BeatTempo_TempoAna_Kernels_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2907" y="4709560"/>
            <a:ext cx="1620838" cy="72072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7" descr="Z:\Private\Publications\Mueller_Book_TenLecturesMusicProcessing\book\Figures_Chapter06_BeatTempo\matlab\BeatTempo_TempoAna_Kernels_2.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52635"/>
          <a:stretch/>
        </p:blipFill>
        <p:spPr bwMode="auto">
          <a:xfrm>
            <a:off x="2902744" y="4707508"/>
            <a:ext cx="767705" cy="72072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7" descr="Z:\Private\Publications\Mueller_Book_TenLecturesMusicProcessing\book\Figures_Chapter06_BeatTempo\matlab\BeatTempo_TempoAna_Kernels_2.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23388"/>
          <a:stretch/>
        </p:blipFill>
        <p:spPr bwMode="auto">
          <a:xfrm>
            <a:off x="2902744" y="4716388"/>
            <a:ext cx="1241748" cy="72072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7" descr="Z:\Private\Publications\Mueller_Book_TenLecturesMusicProcessing\book\Figures_Chapter06_BeatTempo\matlab\BeatTempo_TempoAna_Kernels_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2377" y="4692650"/>
            <a:ext cx="1466156" cy="72072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7" descr="Z:\Private\Publications\Mueller_Book_TenLecturesMusicProcessing\book\Figures_Chapter06_BeatTempo\matlab\BeatTempo_TempoAna_Kernels_2.png"/>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r="45744"/>
          <a:stretch/>
        </p:blipFill>
        <p:spPr bwMode="auto">
          <a:xfrm>
            <a:off x="5666482" y="4683125"/>
            <a:ext cx="854968" cy="72072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7" descr="Z:\Private\Publications\Mueller_Book_TenLecturesMusicProcessing\book\Figures_Chapter06_BeatTempo\matlab\BeatTempo_TempoAna_Kernels_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00054" y="4683125"/>
            <a:ext cx="1478260" cy="720725"/>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Z:\Private\Publications\Mueller_Book_TenLecturesMusicProcessing\book\Figures_Chapter06_BeatTempo\matlab\BeatTempo_TempoAna_Kernels_2.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67734" y="4673600"/>
            <a:ext cx="1478260" cy="720725"/>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65"/>
          <p:cNvSpPr txBox="1">
            <a:spLocks noChangeArrowheads="1"/>
          </p:cNvSpPr>
          <p:nvPr/>
        </p:nvSpPr>
        <p:spPr bwMode="auto">
          <a:xfrm rot="16200000">
            <a:off x="1889162" y="3339186"/>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9975550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6.18</a:t>
            </a:r>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48414" y="17848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a:spLocks noChangeAspect="1"/>
          </p:cNvSpPr>
          <p:nvPr/>
        </p:nvSpPr>
        <p:spPr bwMode="auto">
          <a:xfrm>
            <a:off x="3952851"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a:off x="4587503" y="3658245"/>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a:off x="6397625" y="36285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1" name="Oval 10"/>
          <p:cNvSpPr>
            <a:spLocks noChangeAspect="1"/>
          </p:cNvSpPr>
          <p:nvPr/>
        </p:nvSpPr>
        <p:spPr bwMode="auto">
          <a:xfrm>
            <a:off x="2860452" y="367615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 name="Oval 13"/>
          <p:cNvSpPr>
            <a:spLocks noChangeAspect="1"/>
          </p:cNvSpPr>
          <p:nvPr/>
        </p:nvSpPr>
        <p:spPr bwMode="auto">
          <a:xfrm>
            <a:off x="3383558"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9" name="Oval 18"/>
          <p:cNvSpPr>
            <a:spLocks noChangeAspect="1"/>
          </p:cNvSpPr>
          <p:nvPr/>
        </p:nvSpPr>
        <p:spPr bwMode="auto">
          <a:xfrm>
            <a:off x="5174233" y="364757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0" name="Oval 19"/>
          <p:cNvSpPr>
            <a:spLocks noChangeAspect="1"/>
          </p:cNvSpPr>
          <p:nvPr/>
        </p:nvSpPr>
        <p:spPr bwMode="auto">
          <a:xfrm>
            <a:off x="5778872" y="364757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34"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86292" y="4647233"/>
            <a:ext cx="4685668" cy="8286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65"/>
          <p:cNvSpPr txBox="1">
            <a:spLocks noChangeArrowheads="1"/>
          </p:cNvSpPr>
          <p:nvPr/>
        </p:nvSpPr>
        <p:spPr bwMode="auto">
          <a:xfrm rot="16200000">
            <a:off x="1889162" y="3339186"/>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4797952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43672" y="2687391"/>
            <a:ext cx="5578475" cy="180157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65"/>
          <p:cNvSpPr txBox="1">
            <a:spLocks noChangeArrowheads="1"/>
          </p:cNvSpPr>
          <p:nvPr/>
        </p:nvSpPr>
        <p:spPr bwMode="auto">
          <a:xfrm>
            <a:off x="4061116" y="5498100"/>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6.18</a:t>
            </a:r>
            <a:endParaRPr lang="de-DE"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248414" y="1784896"/>
            <a:ext cx="4685668" cy="828674"/>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p:cNvSpPr>
            <a:spLocks noChangeAspect="1"/>
          </p:cNvSpPr>
          <p:nvPr/>
        </p:nvSpPr>
        <p:spPr bwMode="auto">
          <a:xfrm>
            <a:off x="3952851"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9" name="Oval 8"/>
          <p:cNvSpPr>
            <a:spLocks noChangeAspect="1"/>
          </p:cNvSpPr>
          <p:nvPr/>
        </p:nvSpPr>
        <p:spPr bwMode="auto">
          <a:xfrm>
            <a:off x="4587503" y="3658245"/>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0" name="Oval 9"/>
          <p:cNvSpPr>
            <a:spLocks noChangeAspect="1"/>
          </p:cNvSpPr>
          <p:nvPr/>
        </p:nvSpPr>
        <p:spPr bwMode="auto">
          <a:xfrm>
            <a:off x="6397625" y="36285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1" name="Oval 10"/>
          <p:cNvSpPr>
            <a:spLocks noChangeAspect="1"/>
          </p:cNvSpPr>
          <p:nvPr/>
        </p:nvSpPr>
        <p:spPr bwMode="auto">
          <a:xfrm>
            <a:off x="2860452" y="3676154"/>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4" name="Oval 13"/>
          <p:cNvSpPr>
            <a:spLocks noChangeAspect="1"/>
          </p:cNvSpPr>
          <p:nvPr/>
        </p:nvSpPr>
        <p:spPr bwMode="auto">
          <a:xfrm>
            <a:off x="3383558" y="366662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19" name="Oval 18"/>
          <p:cNvSpPr>
            <a:spLocks noChangeAspect="1"/>
          </p:cNvSpPr>
          <p:nvPr/>
        </p:nvSpPr>
        <p:spPr bwMode="auto">
          <a:xfrm>
            <a:off x="5174233" y="364757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sp>
        <p:nvSpPr>
          <p:cNvPr id="20" name="Oval 19"/>
          <p:cNvSpPr>
            <a:spLocks noChangeAspect="1"/>
          </p:cNvSpPr>
          <p:nvPr/>
        </p:nvSpPr>
        <p:spPr bwMode="auto">
          <a:xfrm>
            <a:off x="5778872" y="3647579"/>
            <a:ext cx="114300" cy="114300"/>
          </a:xfrm>
          <a:prstGeom prst="ellipse">
            <a:avLst/>
          </a:prstGeom>
          <a:solidFill>
            <a:srgbClr val="FF0000"/>
          </a:solidFill>
          <a:ln w="25400" cap="flat" cmpd="sng" algn="ctr">
            <a:solidFill>
              <a:schemeClr val="bg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de-DE" sz="1800" b="0" i="0" u="none" strike="noStrike" cap="none" normalizeH="0" baseline="0" smtClean="0">
              <a:ln>
                <a:noFill/>
              </a:ln>
              <a:solidFill>
                <a:schemeClr val="tx1"/>
              </a:solidFill>
              <a:effectLst/>
              <a:latin typeface="Arial" charset="0"/>
            </a:endParaRPr>
          </a:p>
        </p:txBody>
      </p:sp>
      <p:pic>
        <p:nvPicPr>
          <p:cNvPr id="35" name="Picture 2"/>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286292" y="4606503"/>
            <a:ext cx="4685668" cy="8286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65"/>
          <p:cNvSpPr txBox="1">
            <a:spLocks noChangeArrowheads="1"/>
          </p:cNvSpPr>
          <p:nvPr/>
        </p:nvSpPr>
        <p:spPr bwMode="auto">
          <a:xfrm rot="16200000">
            <a:off x="1889162" y="3339186"/>
            <a:ext cx="112460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200" dirty="0" smtClean="0">
                <a:latin typeface="+mn-lt"/>
                <a:cs typeface="Times New Roman" pitchFamily="18" charset="0"/>
              </a:rPr>
              <a:t>Tempo (BPM)</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9975550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6.19</a:t>
            </a:r>
            <a:endParaRPr lang="de-DE" dirty="0"/>
          </a:p>
        </p:txBody>
      </p:sp>
      <p:pic>
        <p:nvPicPr>
          <p:cNvPr id="160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124" y="1308099"/>
            <a:ext cx="7668976" cy="4752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3940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6.20</a:t>
            </a:r>
            <a:endParaRPr lang="de-DE" dirty="0"/>
          </a:p>
        </p:txBody>
      </p:sp>
      <p:pic>
        <p:nvPicPr>
          <p:cNvPr id="161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0" y="1333496"/>
            <a:ext cx="7607300" cy="478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3940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6.20</a:t>
            </a:r>
            <a:endParaRPr lang="de-DE" dirty="0"/>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80504"/>
          <a:stretch/>
        </p:blipFill>
        <p:spPr bwMode="auto">
          <a:xfrm>
            <a:off x="1320800" y="1333497"/>
            <a:ext cx="7607300" cy="9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5"/>
          <p:cNvSpPr txBox="1">
            <a:spLocks noChangeArrowheads="1"/>
          </p:cNvSpPr>
          <p:nvPr/>
        </p:nvSpPr>
        <p:spPr bwMode="auto">
          <a:xfrm>
            <a:off x="3879107" y="5761797"/>
            <a:ext cx="1410707" cy="307777"/>
          </a:xfrm>
          <a:prstGeom prst="rect">
            <a:avLst/>
          </a:prstGeom>
          <a:noFill/>
          <a:ln>
            <a:noFill/>
          </a:ln>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6" name="Picture 30" descr="Z:\Private\Publications\Mueller_Book_TenLecturesMusicProcessing\book\Figures_Chapter06_BeatTempo\matlab\BeatTempo_BeatPLP_PulseLevel_BurgTempFourier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75" y="2393951"/>
            <a:ext cx="8135122" cy="22775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6" descr="Z:\Private\Publications\Mueller_Book_TenLecturesMusicProcessing\book\Figures_Chapter06_BeatTempo\matlab\BeatTempo_BeatPLP_PulseLevel_BurgPLP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416" y="4692286"/>
            <a:ext cx="6836790" cy="104749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5"/>
          <p:cNvSpPr txBox="1">
            <a:spLocks noChangeArrowheads="1"/>
          </p:cNvSpPr>
          <p:nvPr/>
        </p:nvSpPr>
        <p:spPr bwMode="auto">
          <a:xfrm rot="16200000">
            <a:off x="783326" y="3323797"/>
            <a:ext cx="1278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smtClean="0">
                <a:latin typeface="+mn-lt"/>
                <a:cs typeface="Times New Roman" pitchFamily="18" charset="0"/>
              </a:rPr>
              <a:t>Tempo (BPM)</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1510918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6.20</a:t>
            </a:r>
            <a:endParaRPr lang="de-DE" dirty="0"/>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80504"/>
          <a:stretch/>
        </p:blipFill>
        <p:spPr bwMode="auto">
          <a:xfrm>
            <a:off x="1320800" y="1333497"/>
            <a:ext cx="7607300" cy="9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5"/>
          <p:cNvSpPr txBox="1">
            <a:spLocks noChangeArrowheads="1"/>
          </p:cNvSpPr>
          <p:nvPr/>
        </p:nvSpPr>
        <p:spPr bwMode="auto">
          <a:xfrm>
            <a:off x="3879107" y="5761797"/>
            <a:ext cx="1410707" cy="307777"/>
          </a:xfrm>
          <a:prstGeom prst="rect">
            <a:avLst/>
          </a:prstGeom>
          <a:noFill/>
          <a:ln>
            <a:noFill/>
          </a:ln>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7" name="Picture 31" descr="Z:\Private\Publications\Mueller_Book_TenLecturesMusicProcessing\book\Figures_Chapter06_BeatTempo\matlab\BeatTempo_BeatPLP_PulseLevel_BurgTempFourier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75" y="2393951"/>
            <a:ext cx="8135122" cy="22775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7" descr="Z:\Private\Publications\Mueller_Book_TenLecturesMusicProcessing\book\Figures_Chapter06_BeatTempo\matlab\BeatTempo_BeatPLP_PulseLevel_BurgPLP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416" y="4692286"/>
            <a:ext cx="6836790" cy="10474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5"/>
          <p:cNvSpPr txBox="1">
            <a:spLocks noChangeArrowheads="1"/>
          </p:cNvSpPr>
          <p:nvPr/>
        </p:nvSpPr>
        <p:spPr bwMode="auto">
          <a:xfrm rot="16200000">
            <a:off x="783326" y="3323797"/>
            <a:ext cx="1278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smtClean="0">
                <a:latin typeface="+mn-lt"/>
                <a:cs typeface="Times New Roman" pitchFamily="18" charset="0"/>
              </a:rPr>
              <a:t>Tempo (BPM)</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15109187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6.20</a:t>
            </a:r>
            <a:endParaRPr lang="de-DE" dirty="0"/>
          </a:p>
        </p:txBody>
      </p:sp>
      <p:pic>
        <p:nvPicPr>
          <p:cNvPr id="8"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80504"/>
          <a:stretch/>
        </p:blipFill>
        <p:spPr bwMode="auto">
          <a:xfrm>
            <a:off x="1320800" y="1333497"/>
            <a:ext cx="7607300" cy="9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2" descr="Z:\Private\Publications\Mueller_Book_TenLecturesMusicProcessing\book\Figures_Chapter06_BeatTempo\matlab\BeatTempo_BeatPLP_PulseLevel_BurgTempFourier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7475" y="2393951"/>
            <a:ext cx="8135122" cy="227759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65"/>
          <p:cNvSpPr txBox="1">
            <a:spLocks noChangeArrowheads="1"/>
          </p:cNvSpPr>
          <p:nvPr/>
        </p:nvSpPr>
        <p:spPr bwMode="auto">
          <a:xfrm>
            <a:off x="3879107" y="5761797"/>
            <a:ext cx="1410707" cy="307777"/>
          </a:xfrm>
          <a:prstGeom prst="rect">
            <a:avLst/>
          </a:prstGeom>
          <a:noFill/>
          <a:ln>
            <a:noFill/>
          </a:ln>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18" name="Picture 28" descr="Z:\Private\Publications\Mueller_Book_TenLecturesMusicProcessing\book\Figures_Chapter06_BeatTempo\matlab\BeatTempo_BeatPLP_PulseLevel_BurgPLP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94416" y="4692286"/>
            <a:ext cx="6836790" cy="104749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5"/>
          <p:cNvSpPr txBox="1">
            <a:spLocks noChangeArrowheads="1"/>
          </p:cNvSpPr>
          <p:nvPr/>
        </p:nvSpPr>
        <p:spPr bwMode="auto">
          <a:xfrm rot="16200000">
            <a:off x="783326" y="3323797"/>
            <a:ext cx="1278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smtClean="0">
                <a:latin typeface="+mn-lt"/>
                <a:cs typeface="Times New Roman" pitchFamily="18" charset="0"/>
              </a:rPr>
              <a:t>Tempo (BPM)</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4201727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 </a:t>
            </a:r>
            <a:r>
              <a:rPr lang="de-DE" dirty="0"/>
              <a:t>Tempo </a:t>
            </a:r>
            <a:r>
              <a:rPr lang="de-DE" dirty="0" err="1"/>
              <a:t>and</a:t>
            </a:r>
            <a:r>
              <a:rPr lang="de-DE" dirty="0"/>
              <a:t> Beat Tracking</a:t>
            </a:r>
          </a:p>
        </p:txBody>
      </p:sp>
      <p:sp>
        <p:nvSpPr>
          <p:cNvPr id="3" name="Text Placeholder 2"/>
          <p:cNvSpPr>
            <a:spLocks noGrp="1"/>
          </p:cNvSpPr>
          <p:nvPr>
            <p:ph type="body" sz="quarter" idx="10"/>
          </p:nvPr>
        </p:nvSpPr>
        <p:spPr/>
        <p:txBody>
          <a:bodyPr/>
          <a:lstStyle/>
          <a:p>
            <a:r>
              <a:rPr lang="de-DE" dirty="0" smtClean="0"/>
              <a:t>Fig. </a:t>
            </a:r>
            <a:r>
              <a:rPr lang="de-DE" dirty="0"/>
              <a:t>6</a:t>
            </a:r>
            <a:r>
              <a:rPr lang="de-DE" dirty="0" smtClean="0"/>
              <a:t>.1</a:t>
            </a:r>
            <a:endParaRPr lang="de-DE" dirty="0"/>
          </a:p>
        </p:txBody>
      </p:sp>
      <p:pic>
        <p:nvPicPr>
          <p:cNvPr id="6" name="Picture 2" descr="C:\Meinard\Aktuell\Mueller_Book_TenLecturesMusicProcessing\book\Figures_Chapter06_BeatTempo\matlab\BeatTempo_IntroOnsetBeat_QueenDustBeginning_wave.png"/>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8692" y="2633829"/>
            <a:ext cx="7639200" cy="1926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56476" y="4659227"/>
            <a:ext cx="1941685" cy="400110"/>
          </a:xfrm>
          <a:prstGeom prst="rect">
            <a:avLst/>
          </a:prstGeom>
          <a:noFill/>
        </p:spPr>
        <p:txBody>
          <a:bodyPr wrap="none" rtlCol="0">
            <a:spAutoFit/>
          </a:bodyPr>
          <a:lstStyle/>
          <a:p>
            <a:pPr algn="ctr"/>
            <a:r>
              <a:rPr lang="de-DE" sz="2000" dirty="0" smtClean="0"/>
              <a:t>Time (</a:t>
            </a:r>
            <a:r>
              <a:rPr lang="de-DE" sz="2000" dirty="0" err="1" smtClean="0"/>
              <a:t>seconds</a:t>
            </a:r>
            <a:r>
              <a:rPr lang="de-DE" sz="2000" dirty="0" smtClean="0"/>
              <a:t>)</a:t>
            </a:r>
            <a:endParaRPr lang="de-DE" sz="2000" dirty="0"/>
          </a:p>
        </p:txBody>
      </p:sp>
    </p:spTree>
    <p:extLst>
      <p:ext uri="{BB962C8B-B14F-4D97-AF65-F5344CB8AC3E}">
        <p14:creationId xmlns:p14="http://schemas.microsoft.com/office/powerpoint/2010/main" val="34031268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6.20</a:t>
            </a:r>
            <a:endParaRPr lang="de-DE" dirty="0"/>
          </a:p>
        </p:txBody>
      </p:sp>
      <p:pic>
        <p:nvPicPr>
          <p:cNvPr id="4"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b="80504"/>
          <a:stretch/>
        </p:blipFill>
        <p:spPr bwMode="auto">
          <a:xfrm>
            <a:off x="1320800" y="1333497"/>
            <a:ext cx="7607300" cy="933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5"/>
          <p:cNvSpPr txBox="1">
            <a:spLocks noChangeArrowheads="1"/>
          </p:cNvSpPr>
          <p:nvPr/>
        </p:nvSpPr>
        <p:spPr bwMode="auto">
          <a:xfrm>
            <a:off x="3879107" y="5761797"/>
            <a:ext cx="1410707" cy="307777"/>
          </a:xfrm>
          <a:prstGeom prst="rect">
            <a:avLst/>
          </a:prstGeom>
          <a:noFill/>
          <a:ln>
            <a:noFill/>
          </a:ln>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6" name="Picture 29" descr="Z:\Private\Publications\Mueller_Book_TenLecturesMusicProcessing\book\Figures_Chapter06_BeatTempo\matlab\BeatTempo_BeatPLP_PulseLevel_BurgPLP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416" y="4692286"/>
            <a:ext cx="6836790" cy="1047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Z:\Private\Publications\Mueller_Book_TenLecturesMusicProcessing\book\Figures_Chapter06_BeatTempo\matlab\BeatTempo_BeatPLP_PulseLevel_BurgTempFourier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7475" y="2393951"/>
            <a:ext cx="8135122" cy="227759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5"/>
          <p:cNvSpPr txBox="1">
            <a:spLocks noChangeArrowheads="1"/>
          </p:cNvSpPr>
          <p:nvPr/>
        </p:nvSpPr>
        <p:spPr bwMode="auto">
          <a:xfrm rot="16200000">
            <a:off x="783326" y="3323797"/>
            <a:ext cx="127887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smtClean="0">
                <a:latin typeface="+mn-lt"/>
                <a:cs typeface="Times New Roman" pitchFamily="18" charset="0"/>
              </a:rPr>
              <a:t>Tempo (BPM)</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1510918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6.21</a:t>
            </a:r>
            <a:endParaRPr lang="de-DE" dirty="0"/>
          </a:p>
        </p:txBody>
      </p:sp>
      <p:pic>
        <p:nvPicPr>
          <p:cNvPr id="1628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944" y="2108200"/>
            <a:ext cx="7516856" cy="3576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39404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6.22</a:t>
            </a:r>
            <a:endParaRPr lang="de-DE" dirty="0"/>
          </a:p>
        </p:txBody>
      </p:sp>
      <p:pic>
        <p:nvPicPr>
          <p:cNvPr id="163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1895361"/>
            <a:ext cx="8940800" cy="3646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39404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Table 6.1</a:t>
            </a:r>
            <a:endParaRPr lang="de-DE" dirty="0"/>
          </a:p>
        </p:txBody>
      </p:sp>
      <p:pic>
        <p:nvPicPr>
          <p:cNvPr id="164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200" y="1422399"/>
            <a:ext cx="7832725" cy="46597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39404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6.23</a:t>
            </a:r>
            <a:endParaRPr lang="de-DE" dirty="0"/>
          </a:p>
        </p:txBody>
      </p:sp>
      <p:pic>
        <p:nvPicPr>
          <p:cNvPr id="165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 y="2013565"/>
            <a:ext cx="8905875" cy="3399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358593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6.23</a:t>
            </a:r>
            <a:endParaRPr lang="de-DE" dirty="0"/>
          </a:p>
        </p:txBody>
      </p:sp>
      <p:pic>
        <p:nvPicPr>
          <p:cNvPr id="13" name="Picture 6" descr="Z:\Private\Publications\Mueller_Book_TenLecturesMusicProcessing\book\Figures_Chapter06_BeatTempo\matlab\BeatTempo_Beat_App_BeatSyncFeatures\Phrygian_half_cadence_in_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1007" y="1239583"/>
            <a:ext cx="4515815" cy="11432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65"/>
          <p:cNvSpPr txBox="1">
            <a:spLocks noChangeArrowheads="1"/>
          </p:cNvSpPr>
          <p:nvPr/>
        </p:nvSpPr>
        <p:spPr bwMode="auto">
          <a:xfrm>
            <a:off x="4419237" y="5697218"/>
            <a:ext cx="1590885" cy="338554"/>
          </a:xfrm>
          <a:prstGeom prst="rect">
            <a:avLst/>
          </a:prstGeom>
          <a:noFill/>
          <a:ln>
            <a:noFill/>
          </a:ln>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600" dirty="0" smtClean="0">
                <a:latin typeface="+mn-lt"/>
                <a:cs typeface="Times New Roman" pitchFamily="18" charset="0"/>
              </a:rPr>
              <a:t>Time (</a:t>
            </a:r>
            <a:r>
              <a:rPr lang="de-DE" altLang="de-DE" sz="1600" dirty="0" err="1" smtClean="0">
                <a:latin typeface="+mn-lt"/>
                <a:cs typeface="Times New Roman" pitchFamily="18" charset="0"/>
              </a:rPr>
              <a:t>seconds</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pic>
        <p:nvPicPr>
          <p:cNvPr id="14" name="Picture 4" descr="Z:\Private\Publications\Mueller_Book_TenLecturesMusicProcessing\book\Figures_Chapter06_BeatTempo\matlab\BeatTempo_Beat_App_BeatSyncFeatures\BeatTempo_Beat_App_BeatSyncFeatures_WAV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848" y="2471755"/>
            <a:ext cx="7302861" cy="121669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Z:\Private\Publications\Mueller_Book_TenLecturesMusicProcessing\book\Figures_Chapter06_BeatTempo\matlab\BeatTempo_Beat_App_BeatSyncFeatures\BeatTempo_Beat_App_BeatSyncFeatures_Chroma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0187" y="3829403"/>
            <a:ext cx="7302859" cy="182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860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6.3 </a:t>
            </a:r>
            <a:r>
              <a:rPr lang="de-DE" dirty="0"/>
              <a:t>Beat </a:t>
            </a:r>
            <a:r>
              <a:rPr lang="de-DE" dirty="0" err="1"/>
              <a:t>and</a:t>
            </a:r>
            <a:r>
              <a:rPr lang="de-DE" dirty="0"/>
              <a:t> Pulse Tracking</a:t>
            </a:r>
          </a:p>
        </p:txBody>
      </p:sp>
      <p:sp>
        <p:nvSpPr>
          <p:cNvPr id="3" name="Text Placeholder 2"/>
          <p:cNvSpPr>
            <a:spLocks noGrp="1"/>
          </p:cNvSpPr>
          <p:nvPr>
            <p:ph type="body" sz="quarter" idx="10"/>
          </p:nvPr>
        </p:nvSpPr>
        <p:spPr/>
        <p:txBody>
          <a:bodyPr/>
          <a:lstStyle/>
          <a:p>
            <a:r>
              <a:rPr lang="de-DE" dirty="0" smtClean="0"/>
              <a:t>Fig. 6.23</a:t>
            </a:r>
            <a:endParaRPr lang="de-DE" dirty="0"/>
          </a:p>
        </p:txBody>
      </p:sp>
      <p:pic>
        <p:nvPicPr>
          <p:cNvPr id="13" name="Picture 6" descr="Z:\Private\Publications\Mueller_Book_TenLecturesMusicProcessing\book\Figures_Chapter06_BeatTempo\matlab\BeatTempo_Beat_App_BeatSyncFeatures\Phrygian_half_cadence_in_C.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1007" y="1239583"/>
            <a:ext cx="4515815" cy="114327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65"/>
          <p:cNvSpPr txBox="1">
            <a:spLocks noChangeArrowheads="1"/>
          </p:cNvSpPr>
          <p:nvPr/>
        </p:nvSpPr>
        <p:spPr bwMode="auto">
          <a:xfrm>
            <a:off x="4419237" y="5697218"/>
            <a:ext cx="1590885" cy="338554"/>
          </a:xfrm>
          <a:prstGeom prst="rect">
            <a:avLst/>
          </a:prstGeom>
          <a:noFill/>
          <a:ln>
            <a:noFill/>
          </a:ln>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600" dirty="0" smtClean="0">
                <a:latin typeface="+mn-lt"/>
                <a:cs typeface="Times New Roman" pitchFamily="18" charset="0"/>
              </a:rPr>
              <a:t>Time (</a:t>
            </a:r>
            <a:r>
              <a:rPr lang="de-DE" altLang="de-DE" sz="1600" dirty="0" err="1" smtClean="0">
                <a:latin typeface="+mn-lt"/>
                <a:cs typeface="Times New Roman" pitchFamily="18" charset="0"/>
              </a:rPr>
              <a:t>seconds</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pic>
        <p:nvPicPr>
          <p:cNvPr id="19" name="Picture 5" descr="Z:\Private\Publications\Mueller_Book_TenLecturesMusicProcessing\book\Figures_Chapter06_BeatTempo\matlab\BeatTempo_Beat_App_BeatSyncFeatures\BeatTempo_Beat_App_BeatSyncFeatures_WAV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07848" y="2471755"/>
            <a:ext cx="7302861" cy="121669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3" descr="Z:\Private\Publications\Mueller_Book_TenLecturesMusicProcessing\book\Figures_Chapter06_BeatTempo\matlab\BeatTempo_Beat_App_BeatSyncFeatures\BeatTempo_Beat_App_BeatSyncFeatures_Chroma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0187" y="3829403"/>
            <a:ext cx="7302859" cy="1827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388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6.4 </a:t>
            </a:r>
            <a:r>
              <a:rPr lang="de-DE" dirty="0"/>
              <a:t>Further Notes</a:t>
            </a:r>
          </a:p>
        </p:txBody>
      </p:sp>
      <p:sp>
        <p:nvSpPr>
          <p:cNvPr id="3" name="Text Placeholder 2"/>
          <p:cNvSpPr>
            <a:spLocks noGrp="1"/>
          </p:cNvSpPr>
          <p:nvPr>
            <p:ph type="body" sz="quarter" idx="10"/>
          </p:nvPr>
        </p:nvSpPr>
        <p:spPr/>
        <p:txBody>
          <a:bodyPr/>
          <a:lstStyle/>
          <a:p>
            <a:r>
              <a:rPr lang="de-DE" dirty="0" smtClean="0"/>
              <a:t>Fig. 6.24</a:t>
            </a:r>
            <a:endParaRPr lang="de-DE" dirty="0"/>
          </a:p>
        </p:txBody>
      </p:sp>
      <p:pic>
        <p:nvPicPr>
          <p:cNvPr id="166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0808" y="571500"/>
            <a:ext cx="4254942" cy="5449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0192039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00"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359" y="2307978"/>
            <a:ext cx="5797441" cy="268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6.4 </a:t>
            </a:r>
            <a:r>
              <a:rPr lang="de-DE" dirty="0"/>
              <a:t>Further Notes</a:t>
            </a:r>
          </a:p>
        </p:txBody>
      </p:sp>
      <p:sp>
        <p:nvSpPr>
          <p:cNvPr id="3" name="Text Placeholder 2"/>
          <p:cNvSpPr>
            <a:spLocks noGrp="1"/>
          </p:cNvSpPr>
          <p:nvPr>
            <p:ph type="body" sz="quarter" idx="10"/>
          </p:nvPr>
        </p:nvSpPr>
        <p:spPr/>
        <p:txBody>
          <a:bodyPr/>
          <a:lstStyle/>
          <a:p>
            <a:r>
              <a:rPr lang="de-DE" dirty="0" smtClean="0"/>
              <a:t>Fig. 6.24</a:t>
            </a:r>
            <a:endParaRPr lang="de-DE" dirty="0"/>
          </a:p>
        </p:txBody>
      </p:sp>
      <p:sp>
        <p:nvSpPr>
          <p:cNvPr id="12" name="TextBox 65"/>
          <p:cNvSpPr txBox="1">
            <a:spLocks noChangeArrowheads="1"/>
          </p:cNvSpPr>
          <p:nvPr/>
        </p:nvSpPr>
        <p:spPr bwMode="auto">
          <a:xfrm rot="16200000">
            <a:off x="523731" y="3269879"/>
            <a:ext cx="1781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smtClean="0">
                <a:latin typeface="+mn-lt"/>
                <a:cs typeface="Times New Roman" pitchFamily="18" charset="0"/>
              </a:rPr>
              <a:t>Frequency</a:t>
            </a:r>
            <a:r>
              <a:rPr lang="de-DE" altLang="de-DE" sz="1600" dirty="0" smtClean="0">
                <a:latin typeface="+mn-lt"/>
                <a:cs typeface="Times New Roman" pitchFamily="18" charset="0"/>
              </a:rPr>
              <a:t> (</a:t>
            </a:r>
            <a:r>
              <a:rPr lang="de-DE" altLang="de-DE" sz="1600" dirty="0" err="1" smtClean="0">
                <a:latin typeface="+mn-lt"/>
                <a:cs typeface="Times New Roman" pitchFamily="18" charset="0"/>
              </a:rPr>
              <a:t>pitch</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sp>
        <p:nvSpPr>
          <p:cNvPr id="19" name="TextBox 65"/>
          <p:cNvSpPr txBox="1">
            <a:spLocks noChangeArrowheads="1"/>
          </p:cNvSpPr>
          <p:nvPr/>
        </p:nvSpPr>
        <p:spPr bwMode="auto">
          <a:xfrm>
            <a:off x="3581168" y="4835296"/>
            <a:ext cx="1590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smtClean="0">
                <a:latin typeface="+mn-lt"/>
                <a:cs typeface="Times New Roman" pitchFamily="18" charset="0"/>
              </a:rPr>
              <a:t>Time (</a:t>
            </a:r>
            <a:r>
              <a:rPr lang="de-DE" altLang="de-DE" sz="1600" dirty="0" err="1" smtClean="0">
                <a:latin typeface="+mn-lt"/>
                <a:cs typeface="Times New Roman" pitchFamily="18" charset="0"/>
              </a:rPr>
              <a:t>seconds</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spTree>
    <p:extLst>
      <p:ext uri="{BB962C8B-B14F-4D97-AF65-F5344CB8AC3E}">
        <p14:creationId xmlns:p14="http://schemas.microsoft.com/office/powerpoint/2010/main" val="84543039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9" name="Picture 11"/>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359" y="2307978"/>
            <a:ext cx="5784324" cy="268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6.4 </a:t>
            </a:r>
            <a:r>
              <a:rPr lang="de-DE" dirty="0"/>
              <a:t>Further Notes</a:t>
            </a:r>
          </a:p>
        </p:txBody>
      </p:sp>
      <p:sp>
        <p:nvSpPr>
          <p:cNvPr id="3" name="Text Placeholder 2"/>
          <p:cNvSpPr>
            <a:spLocks noGrp="1"/>
          </p:cNvSpPr>
          <p:nvPr>
            <p:ph type="body" sz="quarter" idx="10"/>
          </p:nvPr>
        </p:nvSpPr>
        <p:spPr/>
        <p:txBody>
          <a:bodyPr/>
          <a:lstStyle/>
          <a:p>
            <a:r>
              <a:rPr lang="de-DE" dirty="0" smtClean="0"/>
              <a:t>Fig. 6.24</a:t>
            </a:r>
            <a:endParaRPr lang="de-DE" dirty="0"/>
          </a:p>
        </p:txBody>
      </p:sp>
      <p:sp>
        <p:nvSpPr>
          <p:cNvPr id="12" name="TextBox 65"/>
          <p:cNvSpPr txBox="1">
            <a:spLocks noChangeArrowheads="1"/>
          </p:cNvSpPr>
          <p:nvPr/>
        </p:nvSpPr>
        <p:spPr bwMode="auto">
          <a:xfrm rot="16200000">
            <a:off x="523731" y="3269879"/>
            <a:ext cx="1781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smtClean="0">
                <a:latin typeface="+mn-lt"/>
                <a:cs typeface="Times New Roman" pitchFamily="18" charset="0"/>
              </a:rPr>
              <a:t>Frequency</a:t>
            </a:r>
            <a:r>
              <a:rPr lang="de-DE" altLang="de-DE" sz="1600" dirty="0" smtClean="0">
                <a:latin typeface="+mn-lt"/>
                <a:cs typeface="Times New Roman" pitchFamily="18" charset="0"/>
              </a:rPr>
              <a:t> (</a:t>
            </a:r>
            <a:r>
              <a:rPr lang="de-DE" altLang="de-DE" sz="1600" dirty="0" err="1" smtClean="0">
                <a:latin typeface="+mn-lt"/>
                <a:cs typeface="Times New Roman" pitchFamily="18" charset="0"/>
              </a:rPr>
              <a:t>pitch</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sp>
        <p:nvSpPr>
          <p:cNvPr id="19" name="TextBox 65"/>
          <p:cNvSpPr txBox="1">
            <a:spLocks noChangeArrowheads="1"/>
          </p:cNvSpPr>
          <p:nvPr/>
        </p:nvSpPr>
        <p:spPr bwMode="auto">
          <a:xfrm>
            <a:off x="3581168" y="4835296"/>
            <a:ext cx="1590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smtClean="0">
                <a:latin typeface="+mn-lt"/>
                <a:cs typeface="Times New Roman" pitchFamily="18" charset="0"/>
              </a:rPr>
              <a:t>Time (</a:t>
            </a:r>
            <a:r>
              <a:rPr lang="de-DE" altLang="de-DE" sz="1600" dirty="0" err="1" smtClean="0">
                <a:latin typeface="+mn-lt"/>
                <a:cs typeface="Times New Roman" pitchFamily="18" charset="0"/>
              </a:rPr>
              <a:t>seconds</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spTree>
    <p:extLst>
      <p:ext uri="{BB962C8B-B14F-4D97-AF65-F5344CB8AC3E}">
        <p14:creationId xmlns:p14="http://schemas.microsoft.com/office/powerpoint/2010/main" val="3901910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 </a:t>
            </a:r>
            <a:r>
              <a:rPr lang="de-DE" dirty="0"/>
              <a:t>Tempo </a:t>
            </a:r>
            <a:r>
              <a:rPr lang="de-DE" dirty="0" err="1"/>
              <a:t>and</a:t>
            </a:r>
            <a:r>
              <a:rPr lang="de-DE" dirty="0"/>
              <a:t> Beat Tracking</a:t>
            </a:r>
          </a:p>
        </p:txBody>
      </p:sp>
      <p:sp>
        <p:nvSpPr>
          <p:cNvPr id="3" name="Text Placeholder 2"/>
          <p:cNvSpPr>
            <a:spLocks noGrp="1"/>
          </p:cNvSpPr>
          <p:nvPr>
            <p:ph type="body" sz="quarter" idx="10"/>
          </p:nvPr>
        </p:nvSpPr>
        <p:spPr/>
        <p:txBody>
          <a:bodyPr/>
          <a:lstStyle/>
          <a:p>
            <a:r>
              <a:rPr lang="de-DE" dirty="0" smtClean="0"/>
              <a:t>Fig. </a:t>
            </a:r>
            <a:r>
              <a:rPr lang="de-DE" dirty="0"/>
              <a:t>6</a:t>
            </a:r>
            <a:r>
              <a:rPr lang="de-DE" dirty="0" smtClean="0"/>
              <a:t>.1</a:t>
            </a:r>
            <a:endParaRPr lang="de-DE" dirty="0"/>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92" y="1401063"/>
            <a:ext cx="7643813" cy="4401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817009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6.4 </a:t>
            </a:r>
            <a:r>
              <a:rPr lang="de-DE" dirty="0"/>
              <a:t>Further Notes</a:t>
            </a:r>
          </a:p>
        </p:txBody>
      </p:sp>
      <p:sp>
        <p:nvSpPr>
          <p:cNvPr id="3" name="Text Placeholder 2"/>
          <p:cNvSpPr>
            <a:spLocks noGrp="1"/>
          </p:cNvSpPr>
          <p:nvPr>
            <p:ph type="body" sz="quarter" idx="10"/>
          </p:nvPr>
        </p:nvSpPr>
        <p:spPr/>
        <p:txBody>
          <a:bodyPr/>
          <a:lstStyle/>
          <a:p>
            <a:r>
              <a:rPr lang="de-DE" dirty="0" smtClean="0"/>
              <a:t>Fig. 6.24</a:t>
            </a:r>
            <a:endParaRPr lang="de-DE" dirty="0"/>
          </a:p>
        </p:txBody>
      </p:sp>
      <p:pic>
        <p:nvPicPr>
          <p:cNvPr id="63498"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0359" y="2307978"/>
            <a:ext cx="5797441" cy="268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TextBox 65"/>
          <p:cNvSpPr txBox="1">
            <a:spLocks noChangeArrowheads="1"/>
          </p:cNvSpPr>
          <p:nvPr/>
        </p:nvSpPr>
        <p:spPr bwMode="auto">
          <a:xfrm>
            <a:off x="3581168" y="4835296"/>
            <a:ext cx="159088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smtClean="0">
                <a:latin typeface="+mn-lt"/>
                <a:cs typeface="Times New Roman" pitchFamily="18" charset="0"/>
              </a:rPr>
              <a:t>Time (</a:t>
            </a:r>
            <a:r>
              <a:rPr lang="de-DE" altLang="de-DE" sz="1600" dirty="0" err="1" smtClean="0">
                <a:latin typeface="+mn-lt"/>
                <a:cs typeface="Times New Roman" pitchFamily="18" charset="0"/>
              </a:rPr>
              <a:t>seconds</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sp>
        <p:nvSpPr>
          <p:cNvPr id="9" name="TextBox 65"/>
          <p:cNvSpPr txBox="1">
            <a:spLocks noChangeArrowheads="1"/>
          </p:cNvSpPr>
          <p:nvPr/>
        </p:nvSpPr>
        <p:spPr bwMode="auto">
          <a:xfrm rot="16200000">
            <a:off x="523731" y="3269879"/>
            <a:ext cx="178125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smtClean="0">
                <a:latin typeface="+mn-lt"/>
                <a:cs typeface="Times New Roman" pitchFamily="18" charset="0"/>
              </a:rPr>
              <a:t>Frequency</a:t>
            </a:r>
            <a:r>
              <a:rPr lang="de-DE" altLang="de-DE" sz="1600" dirty="0" smtClean="0">
                <a:latin typeface="+mn-lt"/>
                <a:cs typeface="Times New Roman" pitchFamily="18" charset="0"/>
              </a:rPr>
              <a:t> (</a:t>
            </a:r>
            <a:r>
              <a:rPr lang="de-DE" altLang="de-DE" sz="1600" dirty="0" err="1" smtClean="0">
                <a:latin typeface="+mn-lt"/>
                <a:cs typeface="Times New Roman" pitchFamily="18" charset="0"/>
              </a:rPr>
              <a:t>pitch</a:t>
            </a:r>
            <a:r>
              <a:rPr lang="de-DE" altLang="de-DE" sz="1600" dirty="0" smtClean="0">
                <a:latin typeface="+mn-lt"/>
                <a:cs typeface="Times New Roman" pitchFamily="18" charset="0"/>
              </a:rPr>
              <a:t>)</a:t>
            </a:r>
            <a:endParaRPr lang="de-DE" altLang="de-DE" sz="1600" dirty="0">
              <a:latin typeface="+mn-lt"/>
              <a:cs typeface="Times New Roman" pitchFamily="18" charset="0"/>
            </a:endParaRPr>
          </a:p>
        </p:txBody>
      </p:sp>
    </p:spTree>
    <p:extLst>
      <p:ext uri="{BB962C8B-B14F-4D97-AF65-F5344CB8AC3E}">
        <p14:creationId xmlns:p14="http://schemas.microsoft.com/office/powerpoint/2010/main" val="390191093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6.4 </a:t>
            </a:r>
            <a:r>
              <a:rPr lang="de-DE" dirty="0"/>
              <a:t>Further Notes</a:t>
            </a:r>
          </a:p>
        </p:txBody>
      </p:sp>
      <p:sp>
        <p:nvSpPr>
          <p:cNvPr id="3" name="Text Placeholder 2"/>
          <p:cNvSpPr>
            <a:spLocks noGrp="1"/>
          </p:cNvSpPr>
          <p:nvPr>
            <p:ph type="body" sz="quarter" idx="10"/>
          </p:nvPr>
        </p:nvSpPr>
        <p:spPr/>
        <p:txBody>
          <a:bodyPr/>
          <a:lstStyle/>
          <a:p>
            <a:r>
              <a:rPr lang="de-DE" dirty="0" smtClean="0"/>
              <a:t>Table 6.2</a:t>
            </a:r>
            <a:endParaRPr lang="de-DE" dirty="0"/>
          </a:p>
        </p:txBody>
      </p:sp>
      <p:pic>
        <p:nvPicPr>
          <p:cNvPr id="167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431" y="1803400"/>
            <a:ext cx="6581882" cy="3979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486591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6.4 </a:t>
            </a:r>
            <a:r>
              <a:rPr lang="de-DE" dirty="0"/>
              <a:t>Further Notes</a:t>
            </a:r>
          </a:p>
        </p:txBody>
      </p:sp>
      <p:sp>
        <p:nvSpPr>
          <p:cNvPr id="3" name="Text Placeholder 2"/>
          <p:cNvSpPr>
            <a:spLocks noGrp="1"/>
          </p:cNvSpPr>
          <p:nvPr>
            <p:ph type="body" sz="quarter" idx="10"/>
          </p:nvPr>
        </p:nvSpPr>
        <p:spPr/>
        <p:txBody>
          <a:bodyPr/>
          <a:lstStyle/>
          <a:p>
            <a:r>
              <a:rPr lang="de-DE" dirty="0" smtClean="0"/>
              <a:t>Table 6.3</a:t>
            </a:r>
            <a:endParaRPr lang="de-DE"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9430" y="1803400"/>
            <a:ext cx="6640085" cy="1989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4127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 </a:t>
            </a:r>
            <a:r>
              <a:rPr lang="de-DE" dirty="0"/>
              <a:t>Tempo </a:t>
            </a:r>
            <a:r>
              <a:rPr lang="de-DE" dirty="0" err="1"/>
              <a:t>and</a:t>
            </a:r>
            <a:r>
              <a:rPr lang="de-DE" dirty="0"/>
              <a:t> Beat Tracking</a:t>
            </a:r>
          </a:p>
        </p:txBody>
      </p:sp>
      <p:sp>
        <p:nvSpPr>
          <p:cNvPr id="3" name="Text Placeholder 2"/>
          <p:cNvSpPr>
            <a:spLocks noGrp="1"/>
          </p:cNvSpPr>
          <p:nvPr>
            <p:ph type="body" sz="quarter" idx="10"/>
          </p:nvPr>
        </p:nvSpPr>
        <p:spPr/>
        <p:txBody>
          <a:bodyPr/>
          <a:lstStyle/>
          <a:p>
            <a:r>
              <a:rPr lang="de-DE" dirty="0" smtClean="0"/>
              <a:t>Fig. </a:t>
            </a:r>
            <a:r>
              <a:rPr lang="de-DE" dirty="0"/>
              <a:t>6</a:t>
            </a:r>
            <a:r>
              <a:rPr lang="de-DE" dirty="0" smtClean="0"/>
              <a:t>.1</a:t>
            </a:r>
            <a:endParaRPr lang="de-DE" dirty="0"/>
          </a:p>
        </p:txBody>
      </p:sp>
      <p:pic>
        <p:nvPicPr>
          <p:cNvPr id="1443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8693" y="1981199"/>
            <a:ext cx="7643812" cy="3203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10137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6.2</a:t>
            </a:r>
            <a:endParaRPr lang="de-DE" dirty="0"/>
          </a:p>
        </p:txBody>
      </p:sp>
      <p:pic>
        <p:nvPicPr>
          <p:cNvPr id="1454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7985" y="1957595"/>
            <a:ext cx="3994090" cy="29477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54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683" y="2043111"/>
            <a:ext cx="4311001" cy="2862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3643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6.1 </a:t>
            </a:r>
            <a:r>
              <a:rPr lang="de-DE" dirty="0" err="1"/>
              <a:t>Onset</a:t>
            </a:r>
            <a:r>
              <a:rPr lang="de-DE" dirty="0"/>
              <a:t> </a:t>
            </a:r>
            <a:r>
              <a:rPr lang="de-DE" dirty="0" err="1"/>
              <a:t>Detection</a:t>
            </a:r>
            <a:endParaRPr lang="de-DE" dirty="0"/>
          </a:p>
        </p:txBody>
      </p:sp>
      <p:sp>
        <p:nvSpPr>
          <p:cNvPr id="3" name="Text Placeholder 2"/>
          <p:cNvSpPr>
            <a:spLocks noGrp="1"/>
          </p:cNvSpPr>
          <p:nvPr>
            <p:ph type="body" sz="quarter" idx="10"/>
          </p:nvPr>
        </p:nvSpPr>
        <p:spPr/>
        <p:txBody>
          <a:bodyPr/>
          <a:lstStyle/>
          <a:p>
            <a:r>
              <a:rPr lang="de-DE" dirty="0" smtClean="0"/>
              <a:t>Fig. 6.3</a:t>
            </a:r>
            <a:endParaRPr lang="de-DE" dirty="0"/>
          </a:p>
        </p:txBody>
      </p:sp>
      <p:pic>
        <p:nvPicPr>
          <p:cNvPr id="14643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2601" y="368300"/>
            <a:ext cx="3765548" cy="57384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04656290"/>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_Master">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760</Words>
  <Application>Microsoft Office PowerPoint</Application>
  <PresentationFormat>On-screen Show (4:3)</PresentationFormat>
  <Paragraphs>192</Paragraphs>
  <Slides>62</Slides>
  <Notes>1</Notes>
  <HiddenSlides>0</HiddenSlides>
  <MMClips>0</MMClips>
  <ScaleCrop>false</ScaleCrop>
  <HeadingPairs>
    <vt:vector size="4" baseType="variant">
      <vt:variant>
        <vt:lpstr>Theme</vt:lpstr>
      </vt:variant>
      <vt:variant>
        <vt:i4>2</vt:i4>
      </vt:variant>
      <vt:variant>
        <vt:lpstr>Slide Titles</vt:lpstr>
      </vt:variant>
      <vt:variant>
        <vt:i4>62</vt:i4>
      </vt:variant>
    </vt:vector>
  </HeadingPairs>
  <TitlesOfParts>
    <vt:vector size="64" baseType="lpstr">
      <vt:lpstr>Title_Master</vt:lpstr>
      <vt:lpstr>Standarddesign</vt:lpstr>
      <vt:lpstr>Fundamentals of Music Processing</vt:lpstr>
      <vt:lpstr>Book: Fundamentals of Music Processing</vt:lpstr>
      <vt:lpstr>Chapter 6: Tempo and Beat Tracking</vt:lpstr>
      <vt:lpstr>6 Tempo and Beat Tracking</vt:lpstr>
      <vt:lpstr>6 Tempo and Beat Tracking</vt:lpstr>
      <vt:lpstr>6 Tempo and Beat Tracking</vt:lpstr>
      <vt:lpstr>6 Tempo and Beat Tracking</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6.1 Onset Detection</vt:lpstr>
      <vt:lpstr>6.2 Tempo Analysis</vt:lpstr>
      <vt:lpstr>6.2 Tempo Analysis</vt:lpstr>
      <vt:lpstr>6.2 Tempo Analysis</vt:lpstr>
      <vt:lpstr>6.2 Tempo Analysis</vt:lpstr>
      <vt:lpstr>6.2 Tempo Analysis</vt:lpstr>
      <vt:lpstr>6.2 Tempo Analysis</vt:lpstr>
      <vt:lpstr>6.2 Tempo Analysis</vt:lpstr>
      <vt:lpstr>6.2 Tempo Analysis</vt:lpstr>
      <vt:lpstr>6.2 Tempo Analysis</vt:lpstr>
      <vt:lpstr>6.2 Tempo Analysis</vt:lpstr>
      <vt:lpstr>6.2 Tempo Analysis</vt:lpstr>
      <vt:lpstr>6.2 Tempo Analysis</vt:lpstr>
      <vt:lpstr>6.2 Tempo Analysis</vt:lpstr>
      <vt:lpstr>6.2 Tempo Analysis</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6.3 Beat and Pulse Tracking</vt:lpstr>
      <vt:lpstr>6.4 Further Notes</vt:lpstr>
      <vt:lpstr>6.4 Further Notes</vt:lpstr>
      <vt:lpstr>6.4 Further Notes</vt:lpstr>
      <vt:lpstr>6.4 Further Notes</vt:lpstr>
      <vt:lpstr>6.4 Further Notes</vt:lpstr>
      <vt:lpstr>6.4 Further Notes</vt:lpstr>
    </vt:vector>
  </TitlesOfParts>
  <Company>Fraunhofer IIS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tro</dc:creator>
  <cp:lastModifiedBy>Meinard Müller</cp:lastModifiedBy>
  <cp:revision>243</cp:revision>
  <cp:lastPrinted>2014-01-16T14:37:49Z</cp:lastPrinted>
  <dcterms:created xsi:type="dcterms:W3CDTF">2013-07-10T07:58:44Z</dcterms:created>
  <dcterms:modified xsi:type="dcterms:W3CDTF">2015-07-20T14:50:14Z</dcterms:modified>
</cp:coreProperties>
</file>